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58" r:id="rId4"/>
    <p:sldId id="262" r:id="rId5"/>
    <p:sldId id="260" r:id="rId6"/>
    <p:sldId id="261"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liot Nilsson" userId="16987869-fbd9-4ac9-bc1d-5b92a21679a0" providerId="ADAL" clId="{B06E2FB9-A3B4-1747-8DAF-AB1018B7553A}"/>
    <pc:docChg chg="undo custSel addSld modSld sldOrd">
      <pc:chgData name="Elliot Nilsson" userId="16987869-fbd9-4ac9-bc1d-5b92a21679a0" providerId="ADAL" clId="{B06E2FB9-A3B4-1747-8DAF-AB1018B7553A}" dt="2023-04-18T07:49:17.389" v="631" actId="1076"/>
      <pc:docMkLst>
        <pc:docMk/>
      </pc:docMkLst>
      <pc:sldChg chg="addSp delSp modSp">
        <pc:chgData name="Elliot Nilsson" userId="16987869-fbd9-4ac9-bc1d-5b92a21679a0" providerId="ADAL" clId="{B06E2FB9-A3B4-1747-8DAF-AB1018B7553A}" dt="2023-04-18T07:28:49.687" v="495" actId="255"/>
        <pc:sldMkLst>
          <pc:docMk/>
          <pc:sldMk cId="1054008522" sldId="258"/>
        </pc:sldMkLst>
        <pc:spChg chg="mod">
          <ac:chgData name="Elliot Nilsson" userId="16987869-fbd9-4ac9-bc1d-5b92a21679a0" providerId="ADAL" clId="{B06E2FB9-A3B4-1747-8DAF-AB1018B7553A}" dt="2023-04-18T07:28:49.687" v="495" actId="255"/>
          <ac:spMkLst>
            <pc:docMk/>
            <pc:sldMk cId="1054008522" sldId="258"/>
            <ac:spMk id="3" creationId="{772A4933-1297-CE49-9717-5EC0414412F8}"/>
          </ac:spMkLst>
        </pc:spChg>
        <pc:spChg chg="mod">
          <ac:chgData name="Elliot Nilsson" userId="16987869-fbd9-4ac9-bc1d-5b92a21679a0" providerId="ADAL" clId="{B06E2FB9-A3B4-1747-8DAF-AB1018B7553A}" dt="2023-04-18T07:19:25.982" v="180" actId="1076"/>
          <ac:spMkLst>
            <pc:docMk/>
            <pc:sldMk cId="1054008522" sldId="258"/>
            <ac:spMk id="4" creationId="{710368AC-21B0-084F-A547-40D20399A012}"/>
          </ac:spMkLst>
        </pc:spChg>
        <pc:spChg chg="del">
          <ac:chgData name="Elliot Nilsson" userId="16987869-fbd9-4ac9-bc1d-5b92a21679a0" providerId="ADAL" clId="{B06E2FB9-A3B4-1747-8DAF-AB1018B7553A}" dt="2023-04-18T07:19:14.956" v="177" actId="26606"/>
          <ac:spMkLst>
            <pc:docMk/>
            <pc:sldMk cId="1054008522" sldId="258"/>
            <ac:spMk id="13" creationId="{9ECB0E0D-AC1B-4E83-84EA-237BFA20636D}"/>
          </ac:spMkLst>
        </pc:spChg>
        <pc:spChg chg="add">
          <ac:chgData name="Elliot Nilsson" userId="16987869-fbd9-4ac9-bc1d-5b92a21679a0" providerId="ADAL" clId="{B06E2FB9-A3B4-1747-8DAF-AB1018B7553A}" dt="2023-04-18T07:19:14.956" v="177" actId="26606"/>
          <ac:spMkLst>
            <pc:docMk/>
            <pc:sldMk cId="1054008522" sldId="258"/>
            <ac:spMk id="28" creationId="{5ABA7F3F-D56F-4C06-84AC-03FC83B0642E}"/>
          </ac:spMkLst>
        </pc:spChg>
        <pc:grpChg chg="del">
          <ac:chgData name="Elliot Nilsson" userId="16987869-fbd9-4ac9-bc1d-5b92a21679a0" providerId="ADAL" clId="{B06E2FB9-A3B4-1747-8DAF-AB1018B7553A}" dt="2023-04-18T07:19:14.956" v="177" actId="26606"/>
          <ac:grpSpMkLst>
            <pc:docMk/>
            <pc:sldMk cId="1054008522" sldId="258"/>
            <ac:grpSpMk id="9" creationId="{8C89EA62-F38E-4285-A105-C5E1BD360093}"/>
          </ac:grpSpMkLst>
        </pc:grpChg>
        <pc:grpChg chg="del">
          <ac:chgData name="Elliot Nilsson" userId="16987869-fbd9-4ac9-bc1d-5b92a21679a0" providerId="ADAL" clId="{B06E2FB9-A3B4-1747-8DAF-AB1018B7553A}" dt="2023-04-18T07:19:14.956" v="177" actId="26606"/>
          <ac:grpSpMkLst>
            <pc:docMk/>
            <pc:sldMk cId="1054008522" sldId="258"/>
            <ac:grpSpMk id="15" creationId="{D6DCB3B1-E1A7-4510-831B-77C8EFF566AC}"/>
          </ac:grpSpMkLst>
        </pc:grpChg>
        <pc:grpChg chg="add">
          <ac:chgData name="Elliot Nilsson" userId="16987869-fbd9-4ac9-bc1d-5b92a21679a0" providerId="ADAL" clId="{B06E2FB9-A3B4-1747-8DAF-AB1018B7553A}" dt="2023-04-18T07:19:14.956" v="177" actId="26606"/>
          <ac:grpSpMkLst>
            <pc:docMk/>
            <pc:sldMk cId="1054008522" sldId="258"/>
            <ac:grpSpMk id="24" creationId="{8C89EA62-F38E-4285-A105-C5E1BD360093}"/>
          </ac:grpSpMkLst>
        </pc:grpChg>
        <pc:grpChg chg="add">
          <ac:chgData name="Elliot Nilsson" userId="16987869-fbd9-4ac9-bc1d-5b92a21679a0" providerId="ADAL" clId="{B06E2FB9-A3B4-1747-8DAF-AB1018B7553A}" dt="2023-04-18T07:19:14.956" v="177" actId="26606"/>
          <ac:grpSpMkLst>
            <pc:docMk/>
            <pc:sldMk cId="1054008522" sldId="258"/>
            <ac:grpSpMk id="30" creationId="{715374B5-D7C8-4AA9-BE65-DB7A0CA9B420}"/>
          </ac:grpSpMkLst>
        </pc:grpChg>
        <pc:cxnChg chg="del">
          <ac:chgData name="Elliot Nilsson" userId="16987869-fbd9-4ac9-bc1d-5b92a21679a0" providerId="ADAL" clId="{B06E2FB9-A3B4-1747-8DAF-AB1018B7553A}" dt="2023-04-18T07:19:14.956" v="177" actId="26606"/>
          <ac:cxnSpMkLst>
            <pc:docMk/>
            <pc:sldMk cId="1054008522" sldId="258"/>
            <ac:cxnSpMk id="19" creationId="{6116DDC6-8F07-46CC-8751-E5C9346B2A08}"/>
          </ac:cxnSpMkLst>
        </pc:cxnChg>
      </pc:sldChg>
      <pc:sldChg chg="addSp delSp modSp">
        <pc:chgData name="Elliot Nilsson" userId="16987869-fbd9-4ac9-bc1d-5b92a21679a0" providerId="ADAL" clId="{B06E2FB9-A3B4-1747-8DAF-AB1018B7553A}" dt="2023-04-18T07:30:50.512" v="511" actId="255"/>
        <pc:sldMkLst>
          <pc:docMk/>
          <pc:sldMk cId="2000841395" sldId="259"/>
        </pc:sldMkLst>
        <pc:spChg chg="mod">
          <ac:chgData name="Elliot Nilsson" userId="16987869-fbd9-4ac9-bc1d-5b92a21679a0" providerId="ADAL" clId="{B06E2FB9-A3B4-1747-8DAF-AB1018B7553A}" dt="2023-04-18T07:30:50.512" v="511" actId="255"/>
          <ac:spMkLst>
            <pc:docMk/>
            <pc:sldMk cId="2000841395" sldId="259"/>
            <ac:spMk id="3" creationId="{772A4933-1297-CE49-9717-5EC0414412F8}"/>
          </ac:spMkLst>
        </pc:spChg>
        <pc:spChg chg="mod">
          <ac:chgData name="Elliot Nilsson" userId="16987869-fbd9-4ac9-bc1d-5b92a21679a0" providerId="ADAL" clId="{B06E2FB9-A3B4-1747-8DAF-AB1018B7553A}" dt="2023-04-18T07:30:37.151" v="508" actId="1076"/>
          <ac:spMkLst>
            <pc:docMk/>
            <pc:sldMk cId="2000841395" sldId="259"/>
            <ac:spMk id="4" creationId="{710368AC-21B0-084F-A547-40D20399A012}"/>
          </ac:spMkLst>
        </pc:spChg>
        <pc:spChg chg="del">
          <ac:chgData name="Elliot Nilsson" userId="16987869-fbd9-4ac9-bc1d-5b92a21679a0" providerId="ADAL" clId="{B06E2FB9-A3B4-1747-8DAF-AB1018B7553A}" dt="2023-04-18T07:30:31.346" v="507" actId="26606"/>
          <ac:spMkLst>
            <pc:docMk/>
            <pc:sldMk cId="2000841395" sldId="259"/>
            <ac:spMk id="13" creationId="{9ECB0E0D-AC1B-4E83-84EA-237BFA20636D}"/>
          </ac:spMkLst>
        </pc:spChg>
        <pc:spChg chg="add">
          <ac:chgData name="Elliot Nilsson" userId="16987869-fbd9-4ac9-bc1d-5b92a21679a0" providerId="ADAL" clId="{B06E2FB9-A3B4-1747-8DAF-AB1018B7553A}" dt="2023-04-18T07:30:31.346" v="507" actId="26606"/>
          <ac:spMkLst>
            <pc:docMk/>
            <pc:sldMk cId="2000841395" sldId="259"/>
            <ac:spMk id="28" creationId="{5ABA7F3F-D56F-4C06-84AC-03FC83B0642E}"/>
          </ac:spMkLst>
        </pc:spChg>
        <pc:grpChg chg="del">
          <ac:chgData name="Elliot Nilsson" userId="16987869-fbd9-4ac9-bc1d-5b92a21679a0" providerId="ADAL" clId="{B06E2FB9-A3B4-1747-8DAF-AB1018B7553A}" dt="2023-04-18T07:30:31.346" v="507" actId="26606"/>
          <ac:grpSpMkLst>
            <pc:docMk/>
            <pc:sldMk cId="2000841395" sldId="259"/>
            <ac:grpSpMk id="9" creationId="{8C89EA62-F38E-4285-A105-C5E1BD360093}"/>
          </ac:grpSpMkLst>
        </pc:grpChg>
        <pc:grpChg chg="del">
          <ac:chgData name="Elliot Nilsson" userId="16987869-fbd9-4ac9-bc1d-5b92a21679a0" providerId="ADAL" clId="{B06E2FB9-A3B4-1747-8DAF-AB1018B7553A}" dt="2023-04-18T07:30:31.346" v="507" actId="26606"/>
          <ac:grpSpMkLst>
            <pc:docMk/>
            <pc:sldMk cId="2000841395" sldId="259"/>
            <ac:grpSpMk id="15" creationId="{D6DCB3B1-E1A7-4510-831B-77C8EFF566AC}"/>
          </ac:grpSpMkLst>
        </pc:grpChg>
        <pc:grpChg chg="add">
          <ac:chgData name="Elliot Nilsson" userId="16987869-fbd9-4ac9-bc1d-5b92a21679a0" providerId="ADAL" clId="{B06E2FB9-A3B4-1747-8DAF-AB1018B7553A}" dt="2023-04-18T07:30:31.346" v="507" actId="26606"/>
          <ac:grpSpMkLst>
            <pc:docMk/>
            <pc:sldMk cId="2000841395" sldId="259"/>
            <ac:grpSpMk id="24" creationId="{8C89EA62-F38E-4285-A105-C5E1BD360093}"/>
          </ac:grpSpMkLst>
        </pc:grpChg>
        <pc:grpChg chg="add">
          <ac:chgData name="Elliot Nilsson" userId="16987869-fbd9-4ac9-bc1d-5b92a21679a0" providerId="ADAL" clId="{B06E2FB9-A3B4-1747-8DAF-AB1018B7553A}" dt="2023-04-18T07:30:31.346" v="507" actId="26606"/>
          <ac:grpSpMkLst>
            <pc:docMk/>
            <pc:sldMk cId="2000841395" sldId="259"/>
            <ac:grpSpMk id="30" creationId="{715374B5-D7C8-4AA9-BE65-DB7A0CA9B420}"/>
          </ac:grpSpMkLst>
        </pc:grpChg>
        <pc:cxnChg chg="del">
          <ac:chgData name="Elliot Nilsson" userId="16987869-fbd9-4ac9-bc1d-5b92a21679a0" providerId="ADAL" clId="{B06E2FB9-A3B4-1747-8DAF-AB1018B7553A}" dt="2023-04-18T07:30:31.346" v="507" actId="26606"/>
          <ac:cxnSpMkLst>
            <pc:docMk/>
            <pc:sldMk cId="2000841395" sldId="259"/>
            <ac:cxnSpMk id="19" creationId="{6116DDC6-8F07-46CC-8751-E5C9346B2A08}"/>
          </ac:cxnSpMkLst>
        </pc:cxnChg>
      </pc:sldChg>
      <pc:sldChg chg="addSp delSp modSp">
        <pc:chgData name="Elliot Nilsson" userId="16987869-fbd9-4ac9-bc1d-5b92a21679a0" providerId="ADAL" clId="{B06E2FB9-A3B4-1747-8DAF-AB1018B7553A}" dt="2023-04-18T07:39:34.031" v="603" actId="20577"/>
        <pc:sldMkLst>
          <pc:docMk/>
          <pc:sldMk cId="3179822523" sldId="260"/>
        </pc:sldMkLst>
        <pc:spChg chg="mod">
          <ac:chgData name="Elliot Nilsson" userId="16987869-fbd9-4ac9-bc1d-5b92a21679a0" providerId="ADAL" clId="{B06E2FB9-A3B4-1747-8DAF-AB1018B7553A}" dt="2023-04-18T07:39:34.031" v="603" actId="20577"/>
          <ac:spMkLst>
            <pc:docMk/>
            <pc:sldMk cId="3179822523" sldId="260"/>
            <ac:spMk id="3" creationId="{772A4933-1297-CE49-9717-5EC0414412F8}"/>
          </ac:spMkLst>
        </pc:spChg>
        <pc:spChg chg="mod">
          <ac:chgData name="Elliot Nilsson" userId="16987869-fbd9-4ac9-bc1d-5b92a21679a0" providerId="ADAL" clId="{B06E2FB9-A3B4-1747-8DAF-AB1018B7553A}" dt="2023-04-18T07:38:02.317" v="588" actId="1076"/>
          <ac:spMkLst>
            <pc:docMk/>
            <pc:sldMk cId="3179822523" sldId="260"/>
            <ac:spMk id="4" creationId="{710368AC-21B0-084F-A547-40D20399A012}"/>
          </ac:spMkLst>
        </pc:spChg>
        <pc:spChg chg="add del">
          <ac:chgData name="Elliot Nilsson" userId="16987869-fbd9-4ac9-bc1d-5b92a21679a0" providerId="ADAL" clId="{B06E2FB9-A3B4-1747-8DAF-AB1018B7553A}" dt="2023-04-18T07:29:33.991" v="498" actId="26606"/>
          <ac:spMkLst>
            <pc:docMk/>
            <pc:sldMk cId="3179822523" sldId="260"/>
            <ac:spMk id="13" creationId="{9ECB0E0D-AC1B-4E83-84EA-237BFA20636D}"/>
          </ac:spMkLst>
        </pc:spChg>
        <pc:spChg chg="add del">
          <ac:chgData name="Elliot Nilsson" userId="16987869-fbd9-4ac9-bc1d-5b92a21679a0" providerId="ADAL" clId="{B06E2FB9-A3B4-1747-8DAF-AB1018B7553A}" dt="2023-04-18T07:29:33.962" v="497" actId="26606"/>
          <ac:spMkLst>
            <pc:docMk/>
            <pc:sldMk cId="3179822523" sldId="260"/>
            <ac:spMk id="28" creationId="{9ECB0E0D-AC1B-4E83-84EA-237BFA20636D}"/>
          </ac:spMkLst>
        </pc:spChg>
        <pc:spChg chg="add">
          <ac:chgData name="Elliot Nilsson" userId="16987869-fbd9-4ac9-bc1d-5b92a21679a0" providerId="ADAL" clId="{B06E2FB9-A3B4-1747-8DAF-AB1018B7553A}" dt="2023-04-18T07:29:33.991" v="498" actId="26606"/>
          <ac:spMkLst>
            <pc:docMk/>
            <pc:sldMk cId="3179822523" sldId="260"/>
            <ac:spMk id="37" creationId="{5ABA7F3F-D56F-4C06-84AC-03FC83B0642E}"/>
          </ac:spMkLst>
        </pc:spChg>
        <pc:grpChg chg="add del">
          <ac:chgData name="Elliot Nilsson" userId="16987869-fbd9-4ac9-bc1d-5b92a21679a0" providerId="ADAL" clId="{B06E2FB9-A3B4-1747-8DAF-AB1018B7553A}" dt="2023-04-18T07:29:33.991" v="498" actId="26606"/>
          <ac:grpSpMkLst>
            <pc:docMk/>
            <pc:sldMk cId="3179822523" sldId="260"/>
            <ac:grpSpMk id="9" creationId="{8C89EA62-F38E-4285-A105-C5E1BD360093}"/>
          </ac:grpSpMkLst>
        </pc:grpChg>
        <pc:grpChg chg="add del">
          <ac:chgData name="Elliot Nilsson" userId="16987869-fbd9-4ac9-bc1d-5b92a21679a0" providerId="ADAL" clId="{B06E2FB9-A3B4-1747-8DAF-AB1018B7553A}" dt="2023-04-18T07:29:33.991" v="498" actId="26606"/>
          <ac:grpSpMkLst>
            <pc:docMk/>
            <pc:sldMk cId="3179822523" sldId="260"/>
            <ac:grpSpMk id="15" creationId="{D6DCB3B1-E1A7-4510-831B-77C8EFF566AC}"/>
          </ac:grpSpMkLst>
        </pc:grpChg>
        <pc:grpChg chg="add del">
          <ac:chgData name="Elliot Nilsson" userId="16987869-fbd9-4ac9-bc1d-5b92a21679a0" providerId="ADAL" clId="{B06E2FB9-A3B4-1747-8DAF-AB1018B7553A}" dt="2023-04-18T07:29:33.962" v="497" actId="26606"/>
          <ac:grpSpMkLst>
            <pc:docMk/>
            <pc:sldMk cId="3179822523" sldId="260"/>
            <ac:grpSpMk id="24" creationId="{8C89EA62-F38E-4285-A105-C5E1BD360093}"/>
          </ac:grpSpMkLst>
        </pc:grpChg>
        <pc:grpChg chg="add del">
          <ac:chgData name="Elliot Nilsson" userId="16987869-fbd9-4ac9-bc1d-5b92a21679a0" providerId="ADAL" clId="{B06E2FB9-A3B4-1747-8DAF-AB1018B7553A}" dt="2023-04-18T07:29:33.962" v="497" actId="26606"/>
          <ac:grpSpMkLst>
            <pc:docMk/>
            <pc:sldMk cId="3179822523" sldId="260"/>
            <ac:grpSpMk id="30" creationId="{D6DCB3B1-E1A7-4510-831B-77C8EFF566AC}"/>
          </ac:grpSpMkLst>
        </pc:grpChg>
        <pc:grpChg chg="add">
          <ac:chgData name="Elliot Nilsson" userId="16987869-fbd9-4ac9-bc1d-5b92a21679a0" providerId="ADAL" clId="{B06E2FB9-A3B4-1747-8DAF-AB1018B7553A}" dt="2023-04-18T07:29:33.991" v="498" actId="26606"/>
          <ac:grpSpMkLst>
            <pc:docMk/>
            <pc:sldMk cId="3179822523" sldId="260"/>
            <ac:grpSpMk id="36" creationId="{8C89EA62-F38E-4285-A105-C5E1BD360093}"/>
          </ac:grpSpMkLst>
        </pc:grpChg>
        <pc:grpChg chg="add">
          <ac:chgData name="Elliot Nilsson" userId="16987869-fbd9-4ac9-bc1d-5b92a21679a0" providerId="ADAL" clId="{B06E2FB9-A3B4-1747-8DAF-AB1018B7553A}" dt="2023-04-18T07:29:33.991" v="498" actId="26606"/>
          <ac:grpSpMkLst>
            <pc:docMk/>
            <pc:sldMk cId="3179822523" sldId="260"/>
            <ac:grpSpMk id="38" creationId="{715374B5-D7C8-4AA9-BE65-DB7A0CA9B420}"/>
          </ac:grpSpMkLst>
        </pc:grpChg>
        <pc:cxnChg chg="add del">
          <ac:chgData name="Elliot Nilsson" userId="16987869-fbd9-4ac9-bc1d-5b92a21679a0" providerId="ADAL" clId="{B06E2FB9-A3B4-1747-8DAF-AB1018B7553A}" dt="2023-04-18T07:29:33.991" v="498" actId="26606"/>
          <ac:cxnSpMkLst>
            <pc:docMk/>
            <pc:sldMk cId="3179822523" sldId="260"/>
            <ac:cxnSpMk id="19" creationId="{6116DDC6-8F07-46CC-8751-E5C9346B2A08}"/>
          </ac:cxnSpMkLst>
        </pc:cxnChg>
        <pc:cxnChg chg="add del">
          <ac:chgData name="Elliot Nilsson" userId="16987869-fbd9-4ac9-bc1d-5b92a21679a0" providerId="ADAL" clId="{B06E2FB9-A3B4-1747-8DAF-AB1018B7553A}" dt="2023-04-18T07:29:33.962" v="497" actId="26606"/>
          <ac:cxnSpMkLst>
            <pc:docMk/>
            <pc:sldMk cId="3179822523" sldId="260"/>
            <ac:cxnSpMk id="34" creationId="{6116DDC6-8F07-46CC-8751-E5C9346B2A08}"/>
          </ac:cxnSpMkLst>
        </pc:cxnChg>
      </pc:sldChg>
      <pc:sldChg chg="addSp modSp mod setBg">
        <pc:chgData name="Elliot Nilsson" userId="16987869-fbd9-4ac9-bc1d-5b92a21679a0" providerId="ADAL" clId="{B06E2FB9-A3B4-1747-8DAF-AB1018B7553A}" dt="2023-04-18T07:38:59.983" v="601" actId="20577"/>
        <pc:sldMkLst>
          <pc:docMk/>
          <pc:sldMk cId="4136703629" sldId="261"/>
        </pc:sldMkLst>
        <pc:spChg chg="mod">
          <ac:chgData name="Elliot Nilsson" userId="16987869-fbd9-4ac9-bc1d-5b92a21679a0" providerId="ADAL" clId="{B06E2FB9-A3B4-1747-8DAF-AB1018B7553A}" dt="2023-04-18T07:37:24.977" v="581" actId="1076"/>
          <ac:spMkLst>
            <pc:docMk/>
            <pc:sldMk cId="4136703629" sldId="261"/>
            <ac:spMk id="2" creationId="{D980878B-22EB-264C-9FB2-E0C91D13AAC3}"/>
          </ac:spMkLst>
        </pc:spChg>
        <pc:spChg chg="mod">
          <ac:chgData name="Elliot Nilsson" userId="16987869-fbd9-4ac9-bc1d-5b92a21679a0" providerId="ADAL" clId="{B06E2FB9-A3B4-1747-8DAF-AB1018B7553A}" dt="2023-04-18T07:38:59.983" v="601" actId="20577"/>
          <ac:spMkLst>
            <pc:docMk/>
            <pc:sldMk cId="4136703629" sldId="261"/>
            <ac:spMk id="3" creationId="{3DA3F679-0884-A44E-A808-6A23DA2D2F7F}"/>
          </ac:spMkLst>
        </pc:spChg>
        <pc:spChg chg="add">
          <ac:chgData name="Elliot Nilsson" userId="16987869-fbd9-4ac9-bc1d-5b92a21679a0" providerId="ADAL" clId="{B06E2FB9-A3B4-1747-8DAF-AB1018B7553A}" dt="2023-04-18T07:33:00.902" v="512" actId="26606"/>
          <ac:spMkLst>
            <pc:docMk/>
            <pc:sldMk cId="4136703629" sldId="261"/>
            <ac:spMk id="12" creationId="{5ABA7F3F-D56F-4C06-84AC-03FC83B0642E}"/>
          </ac:spMkLst>
        </pc:spChg>
        <pc:grpChg chg="add">
          <ac:chgData name="Elliot Nilsson" userId="16987869-fbd9-4ac9-bc1d-5b92a21679a0" providerId="ADAL" clId="{B06E2FB9-A3B4-1747-8DAF-AB1018B7553A}" dt="2023-04-18T07:33:00.902" v="512" actId="26606"/>
          <ac:grpSpMkLst>
            <pc:docMk/>
            <pc:sldMk cId="4136703629" sldId="261"/>
            <ac:grpSpMk id="8" creationId="{8C89EA62-F38E-4285-A105-C5E1BD360093}"/>
          </ac:grpSpMkLst>
        </pc:grpChg>
        <pc:grpChg chg="add">
          <ac:chgData name="Elliot Nilsson" userId="16987869-fbd9-4ac9-bc1d-5b92a21679a0" providerId="ADAL" clId="{B06E2FB9-A3B4-1747-8DAF-AB1018B7553A}" dt="2023-04-18T07:33:00.902" v="512" actId="26606"/>
          <ac:grpSpMkLst>
            <pc:docMk/>
            <pc:sldMk cId="4136703629" sldId="261"/>
            <ac:grpSpMk id="14" creationId="{715374B5-D7C8-4AA9-BE65-DB7A0CA9B420}"/>
          </ac:grpSpMkLst>
        </pc:grpChg>
      </pc:sldChg>
      <pc:sldChg chg="addSp modSp new mod ord setBg">
        <pc:chgData name="Elliot Nilsson" userId="16987869-fbd9-4ac9-bc1d-5b92a21679a0" providerId="ADAL" clId="{B06E2FB9-A3B4-1747-8DAF-AB1018B7553A}" dt="2023-04-18T07:49:17.389" v="631" actId="1076"/>
        <pc:sldMkLst>
          <pc:docMk/>
          <pc:sldMk cId="1107016729" sldId="262"/>
        </pc:sldMkLst>
        <pc:spChg chg="mod">
          <ac:chgData name="Elliot Nilsson" userId="16987869-fbd9-4ac9-bc1d-5b92a21679a0" providerId="ADAL" clId="{B06E2FB9-A3B4-1747-8DAF-AB1018B7553A}" dt="2023-04-18T07:47:03.764" v="620" actId="1076"/>
          <ac:spMkLst>
            <pc:docMk/>
            <pc:sldMk cId="1107016729" sldId="262"/>
            <ac:spMk id="2" creationId="{FB2CD1F3-2F3D-4541-9A65-1FD7FA69F7DC}"/>
          </ac:spMkLst>
        </pc:spChg>
        <pc:spChg chg="mod">
          <ac:chgData name="Elliot Nilsson" userId="16987869-fbd9-4ac9-bc1d-5b92a21679a0" providerId="ADAL" clId="{B06E2FB9-A3B4-1747-8DAF-AB1018B7553A}" dt="2023-04-18T07:48:40.555" v="629" actId="14100"/>
          <ac:spMkLst>
            <pc:docMk/>
            <pc:sldMk cId="1107016729" sldId="262"/>
            <ac:spMk id="3" creationId="{74202100-0799-9140-A07B-30927E6AA76E}"/>
          </ac:spMkLst>
        </pc:spChg>
        <pc:spChg chg="add">
          <ac:chgData name="Elliot Nilsson" userId="16987869-fbd9-4ac9-bc1d-5b92a21679a0" providerId="ADAL" clId="{B06E2FB9-A3B4-1747-8DAF-AB1018B7553A}" dt="2023-04-18T07:46:26.939" v="606" actId="26606"/>
          <ac:spMkLst>
            <pc:docMk/>
            <pc:sldMk cId="1107016729" sldId="262"/>
            <ac:spMk id="12" creationId="{5ABA7F3F-D56F-4C06-84AC-03FC83B0642E}"/>
          </ac:spMkLst>
        </pc:spChg>
        <pc:grpChg chg="add">
          <ac:chgData name="Elliot Nilsson" userId="16987869-fbd9-4ac9-bc1d-5b92a21679a0" providerId="ADAL" clId="{B06E2FB9-A3B4-1747-8DAF-AB1018B7553A}" dt="2023-04-18T07:46:26.939" v="606" actId="26606"/>
          <ac:grpSpMkLst>
            <pc:docMk/>
            <pc:sldMk cId="1107016729" sldId="262"/>
            <ac:grpSpMk id="8" creationId="{8C89EA62-F38E-4285-A105-C5E1BD360093}"/>
          </ac:grpSpMkLst>
        </pc:grpChg>
        <pc:grpChg chg="add">
          <ac:chgData name="Elliot Nilsson" userId="16987869-fbd9-4ac9-bc1d-5b92a21679a0" providerId="ADAL" clId="{B06E2FB9-A3B4-1747-8DAF-AB1018B7553A}" dt="2023-04-18T07:46:26.939" v="606" actId="26606"/>
          <ac:grpSpMkLst>
            <pc:docMk/>
            <pc:sldMk cId="1107016729" sldId="262"/>
            <ac:grpSpMk id="14" creationId="{715374B5-D7C8-4AA9-BE65-DB7A0CA9B420}"/>
          </ac:grpSpMkLst>
        </pc:grpChg>
      </pc:sldChg>
    </pc:docChg>
  </pc:docChgLst>
  <pc:docChgLst>
    <pc:chgData name="Elliot Nilsson" userId="16987869-fbd9-4ac9-bc1d-5b92a21679a0" providerId="ADAL" clId="{C663F178-A675-6D4B-BE04-AC1BA6A7918E}"/>
    <pc:docChg chg="undo custSel addSld modSld sldOrd">
      <pc:chgData name="Elliot Nilsson" userId="16987869-fbd9-4ac9-bc1d-5b92a21679a0" providerId="ADAL" clId="{C663F178-A675-6D4B-BE04-AC1BA6A7918E}" dt="2023-04-20T07:03:44.824" v="339" actId="20577"/>
      <pc:docMkLst>
        <pc:docMk/>
      </pc:docMkLst>
      <pc:sldChg chg="modSp">
        <pc:chgData name="Elliot Nilsson" userId="16987869-fbd9-4ac9-bc1d-5b92a21679a0" providerId="ADAL" clId="{C663F178-A675-6D4B-BE04-AC1BA6A7918E}" dt="2023-04-20T07:03:44.824" v="339" actId="20577"/>
        <pc:sldMkLst>
          <pc:docMk/>
          <pc:sldMk cId="1054008522" sldId="258"/>
        </pc:sldMkLst>
        <pc:spChg chg="mod">
          <ac:chgData name="Elliot Nilsson" userId="16987869-fbd9-4ac9-bc1d-5b92a21679a0" providerId="ADAL" clId="{C663F178-A675-6D4B-BE04-AC1BA6A7918E}" dt="2023-04-20T07:03:44.824" v="339" actId="20577"/>
          <ac:spMkLst>
            <pc:docMk/>
            <pc:sldMk cId="1054008522" sldId="258"/>
            <ac:spMk id="3" creationId="{772A4933-1297-CE49-9717-5EC0414412F8}"/>
          </ac:spMkLst>
        </pc:spChg>
      </pc:sldChg>
      <pc:sldChg chg="modSp">
        <pc:chgData name="Elliot Nilsson" userId="16987869-fbd9-4ac9-bc1d-5b92a21679a0" providerId="ADAL" clId="{C663F178-A675-6D4B-BE04-AC1BA6A7918E}" dt="2023-04-19T10:53:22.086" v="1" actId="20577"/>
        <pc:sldMkLst>
          <pc:docMk/>
          <pc:sldMk cId="4136703629" sldId="261"/>
        </pc:sldMkLst>
        <pc:spChg chg="mod">
          <ac:chgData name="Elliot Nilsson" userId="16987869-fbd9-4ac9-bc1d-5b92a21679a0" providerId="ADAL" clId="{C663F178-A675-6D4B-BE04-AC1BA6A7918E}" dt="2023-04-19T10:53:22.086" v="1" actId="20577"/>
          <ac:spMkLst>
            <pc:docMk/>
            <pc:sldMk cId="4136703629" sldId="261"/>
            <ac:spMk id="3" creationId="{3DA3F679-0884-A44E-A808-6A23DA2D2F7F}"/>
          </ac:spMkLst>
        </pc:spChg>
      </pc:sldChg>
      <pc:sldChg chg="modSp">
        <pc:chgData name="Elliot Nilsson" userId="16987869-fbd9-4ac9-bc1d-5b92a21679a0" providerId="ADAL" clId="{C663F178-A675-6D4B-BE04-AC1BA6A7918E}" dt="2023-04-20T06:57:39.493" v="313" actId="20577"/>
        <pc:sldMkLst>
          <pc:docMk/>
          <pc:sldMk cId="1107016729" sldId="262"/>
        </pc:sldMkLst>
        <pc:spChg chg="mod">
          <ac:chgData name="Elliot Nilsson" userId="16987869-fbd9-4ac9-bc1d-5b92a21679a0" providerId="ADAL" clId="{C663F178-A675-6D4B-BE04-AC1BA6A7918E}" dt="2023-04-20T06:57:39.493" v="313" actId="20577"/>
          <ac:spMkLst>
            <pc:docMk/>
            <pc:sldMk cId="1107016729" sldId="262"/>
            <ac:spMk id="3" creationId="{74202100-0799-9140-A07B-30927E6AA76E}"/>
          </ac:spMkLst>
        </pc:spChg>
      </pc:sldChg>
      <pc:sldChg chg="addSp modSp add ord">
        <pc:chgData name="Elliot Nilsson" userId="16987869-fbd9-4ac9-bc1d-5b92a21679a0" providerId="ADAL" clId="{C663F178-A675-6D4B-BE04-AC1BA6A7918E}" dt="2023-04-20T06:59:17.046" v="331" actId="20577"/>
        <pc:sldMkLst>
          <pc:docMk/>
          <pc:sldMk cId="3331078709" sldId="263"/>
        </pc:sldMkLst>
        <pc:spChg chg="mod">
          <ac:chgData name="Elliot Nilsson" userId="16987869-fbd9-4ac9-bc1d-5b92a21679a0" providerId="ADAL" clId="{C663F178-A675-6D4B-BE04-AC1BA6A7918E}" dt="2023-04-20T06:59:17.046" v="331" actId="20577"/>
          <ac:spMkLst>
            <pc:docMk/>
            <pc:sldMk cId="3331078709" sldId="263"/>
            <ac:spMk id="2" creationId="{306B9818-9DD0-6348-A95E-A21816EACBAD}"/>
          </ac:spMkLst>
        </pc:spChg>
        <pc:spChg chg="add">
          <ac:chgData name="Elliot Nilsson" userId="16987869-fbd9-4ac9-bc1d-5b92a21679a0" providerId="ADAL" clId="{C663F178-A675-6D4B-BE04-AC1BA6A7918E}" dt="2023-04-20T06:59:07.978" v="316" actId="26606"/>
          <ac:spMkLst>
            <pc:docMk/>
            <pc:sldMk cId="3331078709" sldId="263"/>
            <ac:spMk id="9" creationId="{B709ADC9-6EAF-4268-9415-1ED5ECFA221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sv-SE"/>
              <a:t>Klicka här för att ändra mall för rubrikformat</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4/20/23</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vsnittsrubrik">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sv-SE"/>
              <a:t>Klicka här för att ändra mall för rubrikformat</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4/20/23</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sv-SE"/>
              <a:t>Klicka här för att ändra mall för rubrikformat</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sv-SE"/>
              <a:t>Klicka här för att ändra mall för rubrikformat</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ext med bildtext">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sv-SE"/>
              <a:t>Klicka här för att ändra mall för rubrikformat</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4/20/23</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4/20/23</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4/20/23</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13">
            <a:extLst>
              <a:ext uri="{FF2B5EF4-FFF2-40B4-BE49-F238E27FC236}">
                <a16:creationId xmlns:a16="http://schemas.microsoft.com/office/drawing/2014/main" id="{B709ADC9-6EAF-4268-9415-1ED5ECFA2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Bildobjekt 4">
            <a:extLst>
              <a:ext uri="{FF2B5EF4-FFF2-40B4-BE49-F238E27FC236}">
                <a16:creationId xmlns:a16="http://schemas.microsoft.com/office/drawing/2014/main" id="{98110C3D-51D9-0D4F-9E88-53D9554EB36C}"/>
              </a:ext>
            </a:extLst>
          </p:cNvPr>
          <p:cNvPicPr>
            <a:picLocks noChangeAspect="1"/>
          </p:cNvPicPr>
          <p:nvPr/>
        </p:nvPicPr>
        <p:blipFill rotWithShape="1">
          <a:blip r:embed="rId2">
            <a:alphaModFix amt="40000"/>
          </a:blip>
          <a:srcRect t="19976" r="1" b="32352"/>
          <a:stretch/>
        </p:blipFill>
        <p:spPr>
          <a:xfrm>
            <a:off x="20" y="10"/>
            <a:ext cx="12191980" cy="6857990"/>
          </a:xfrm>
          <a:prstGeom prst="rect">
            <a:avLst/>
          </a:prstGeom>
        </p:spPr>
      </p:pic>
      <p:sp>
        <p:nvSpPr>
          <p:cNvPr id="2" name="Rubrik 1">
            <a:extLst>
              <a:ext uri="{FF2B5EF4-FFF2-40B4-BE49-F238E27FC236}">
                <a16:creationId xmlns:a16="http://schemas.microsoft.com/office/drawing/2014/main" id="{306B9818-9DD0-6348-A95E-A21816EACBAD}"/>
              </a:ext>
            </a:extLst>
          </p:cNvPr>
          <p:cNvSpPr>
            <a:spLocks noGrp="1"/>
          </p:cNvSpPr>
          <p:nvPr>
            <p:ph type="ctrTitle"/>
          </p:nvPr>
        </p:nvSpPr>
        <p:spPr>
          <a:xfrm>
            <a:off x="1915128" y="1788454"/>
            <a:ext cx="8361229" cy="2098226"/>
          </a:xfrm>
        </p:spPr>
        <p:txBody>
          <a:bodyPr>
            <a:normAutofit/>
          </a:bodyPr>
          <a:lstStyle/>
          <a:p>
            <a:r>
              <a:rPr lang="sv-SE">
                <a:latin typeface="Bookman Old Style" panose="020F0302020204030204" pitchFamily="34" charset="0"/>
              </a:rPr>
              <a:t>Johan III</a:t>
            </a:r>
          </a:p>
        </p:txBody>
      </p:sp>
    </p:spTree>
    <p:extLst>
      <p:ext uri="{BB962C8B-B14F-4D97-AF65-F5344CB8AC3E}">
        <p14:creationId xmlns:p14="http://schemas.microsoft.com/office/powerpoint/2010/main" val="1410120932"/>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8C89EA62-F38E-4285-A105-C5E1BD36009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25" name="Freeform 6">
              <a:extLst>
                <a:ext uri="{FF2B5EF4-FFF2-40B4-BE49-F238E27FC236}">
                  <a16:creationId xmlns:a16="http://schemas.microsoft.com/office/drawing/2014/main" id="{2CF6E46A-CCCD-4728-B011-E147B23629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26" name="Freeform 6">
              <a:extLst>
                <a:ext uri="{FF2B5EF4-FFF2-40B4-BE49-F238E27FC236}">
                  <a16:creationId xmlns:a16="http://schemas.microsoft.com/office/drawing/2014/main" id="{2E2C684B-30C9-4689-A529-EBF1B8ADB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 useBgFill="1">
        <p:nvSpPr>
          <p:cNvPr id="28" name="Rectangle 27">
            <a:extLst>
              <a:ext uri="{FF2B5EF4-FFF2-40B4-BE49-F238E27FC236}">
                <a16:creationId xmlns:a16="http://schemas.microsoft.com/office/drawing/2014/main" id="{5ABA7F3F-D56F-4C06-84AC-03FC83B064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a:extLst>
              <a:ext uri="{FF2B5EF4-FFF2-40B4-BE49-F238E27FC236}">
                <a16:creationId xmlns:a16="http://schemas.microsoft.com/office/drawing/2014/main" id="{715374B5-D7C8-4AA9-BE65-DB7A0CA9B4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31" name="Freeform 6">
              <a:extLst>
                <a:ext uri="{FF2B5EF4-FFF2-40B4-BE49-F238E27FC236}">
                  <a16:creationId xmlns:a16="http://schemas.microsoft.com/office/drawing/2014/main" id="{C73A7452-ED0F-4903-A620-8D103E556C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accent1"/>
            </a:solidFill>
            <a:ln w="0">
              <a:noFill/>
              <a:prstDash val="solid"/>
              <a:round/>
              <a:headEnd/>
              <a:tailEnd/>
            </a:ln>
          </p:spPr>
        </p:sp>
        <p:sp>
          <p:nvSpPr>
            <p:cNvPr id="32" name="Freeform 6">
              <a:extLst>
                <a:ext uri="{FF2B5EF4-FFF2-40B4-BE49-F238E27FC236}">
                  <a16:creationId xmlns:a16="http://schemas.microsoft.com/office/drawing/2014/main" id="{F6A3F6CE-D581-4C37-8822-4F4A68325E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accent2"/>
            </a:solidFill>
            <a:ln w="0">
              <a:noFill/>
              <a:prstDash val="solid"/>
              <a:round/>
              <a:headEnd/>
              <a:tailEnd/>
            </a:ln>
          </p:spPr>
        </p:sp>
      </p:grpSp>
      <p:sp>
        <p:nvSpPr>
          <p:cNvPr id="4" name="Rubrik 3">
            <a:extLst>
              <a:ext uri="{FF2B5EF4-FFF2-40B4-BE49-F238E27FC236}">
                <a16:creationId xmlns:a16="http://schemas.microsoft.com/office/drawing/2014/main" id="{710368AC-21B0-084F-A547-40D20399A012}"/>
              </a:ext>
            </a:extLst>
          </p:cNvPr>
          <p:cNvSpPr>
            <a:spLocks noGrp="1"/>
          </p:cNvSpPr>
          <p:nvPr>
            <p:ph type="title"/>
          </p:nvPr>
        </p:nvSpPr>
        <p:spPr>
          <a:xfrm>
            <a:off x="1909630" y="436706"/>
            <a:ext cx="8361229" cy="2098226"/>
          </a:xfrm>
        </p:spPr>
        <p:txBody>
          <a:bodyPr vert="horz" lIns="91440" tIns="45720" rIns="91440" bIns="45720" rtlCol="0" anchor="b">
            <a:normAutofit/>
          </a:bodyPr>
          <a:lstStyle/>
          <a:p>
            <a:pPr algn="ctr"/>
            <a:r>
              <a:rPr lang="en-US" b="1"/>
              <a:t>Biografi</a:t>
            </a:r>
            <a:r>
              <a:rPr lang="en-US" b="1" i="0" u="none" strike="noStrike">
                <a:effectLst/>
              </a:rPr>
              <a:t>  </a:t>
            </a:r>
            <a:endParaRPr lang="en-US"/>
          </a:p>
        </p:txBody>
      </p:sp>
      <p:sp>
        <p:nvSpPr>
          <p:cNvPr id="3" name="Platshållare för innehåll 2">
            <a:extLst>
              <a:ext uri="{FF2B5EF4-FFF2-40B4-BE49-F238E27FC236}">
                <a16:creationId xmlns:a16="http://schemas.microsoft.com/office/drawing/2014/main" id="{772A4933-1297-CE49-9717-5EC0414412F8}"/>
              </a:ext>
            </a:extLst>
          </p:cNvPr>
          <p:cNvSpPr>
            <a:spLocks noGrp="1"/>
          </p:cNvSpPr>
          <p:nvPr>
            <p:ph type="body" idx="1"/>
          </p:nvPr>
        </p:nvSpPr>
        <p:spPr>
          <a:xfrm>
            <a:off x="2674408" y="2518834"/>
            <a:ext cx="6831673" cy="2098226"/>
          </a:xfrm>
        </p:spPr>
        <p:txBody>
          <a:bodyPr vert="horz" lIns="91440" tIns="45720" rIns="91440" bIns="45720" rtlCol="0">
            <a:normAutofit/>
          </a:bodyPr>
          <a:lstStyle/>
          <a:p>
            <a:pPr algn="ctr">
              <a:lnSpc>
                <a:spcPct val="102000"/>
              </a:lnSpc>
              <a:spcAft>
                <a:spcPts val="600"/>
              </a:spcAft>
            </a:pPr>
            <a:r>
              <a:rPr lang="en-US" sz="2000" b="0" i="0" u="none" strike="noStrike" dirty="0">
                <a:effectLst/>
              </a:rPr>
              <a:t>Johan III </a:t>
            </a:r>
            <a:r>
              <a:rPr lang="en-US" sz="2000" b="0" i="0" u="none" strike="noStrike" dirty="0" err="1">
                <a:effectLst/>
              </a:rPr>
              <a:t>föddes</a:t>
            </a:r>
            <a:r>
              <a:rPr lang="en-US" sz="2000" b="0" i="0" u="none" strike="noStrike" dirty="0">
                <a:effectLst/>
              </a:rPr>
              <a:t> på </a:t>
            </a:r>
            <a:r>
              <a:rPr lang="en-US" sz="2000" dirty="0" err="1"/>
              <a:t>Stegeborgs</a:t>
            </a:r>
            <a:r>
              <a:rPr lang="en-US" sz="2000" dirty="0"/>
              <a:t> </a:t>
            </a:r>
            <a:r>
              <a:rPr lang="en-US" sz="2000" dirty="0" err="1"/>
              <a:t>slott</a:t>
            </a:r>
            <a:r>
              <a:rPr lang="en-US" sz="2000" b="0" i="0" u="none" strike="noStrike" dirty="0">
                <a:effectLst/>
              </a:rPr>
              <a:t> i </a:t>
            </a:r>
            <a:r>
              <a:rPr lang="en-US" sz="2000" b="0" i="0" u="none" strike="noStrike" dirty="0" err="1">
                <a:effectLst/>
              </a:rPr>
              <a:t>Östergötland</a:t>
            </a:r>
            <a:r>
              <a:rPr lang="en-US" sz="2000" b="0" i="0" u="none" strike="noStrike" dirty="0">
                <a:effectLst/>
              </a:rPr>
              <a:t> den 20 </a:t>
            </a:r>
            <a:r>
              <a:rPr lang="en-US" sz="2000" b="0" i="0" u="none" strike="noStrike" dirty="0" err="1">
                <a:effectLst/>
              </a:rPr>
              <a:t>december</a:t>
            </a:r>
            <a:r>
              <a:rPr lang="en-US" sz="2000" b="0" i="0" u="none" strike="noStrike" dirty="0">
                <a:effectLst/>
              </a:rPr>
              <a:t> 1537 som son till </a:t>
            </a:r>
            <a:r>
              <a:rPr lang="en-US" sz="2000" dirty="0"/>
              <a:t>Gustav Vasa</a:t>
            </a:r>
            <a:r>
              <a:rPr lang="en-US" sz="2000" b="0" i="0" u="none" strike="noStrike" dirty="0">
                <a:effectLst/>
              </a:rPr>
              <a:t> </a:t>
            </a:r>
            <a:r>
              <a:rPr lang="en-US" sz="2000" b="0" i="0" u="none" strike="noStrike" dirty="0" err="1">
                <a:effectLst/>
              </a:rPr>
              <a:t>och</a:t>
            </a:r>
            <a:r>
              <a:rPr lang="en-US" sz="2000" b="0" i="0" u="none" strike="noStrike" dirty="0">
                <a:effectLst/>
              </a:rPr>
              <a:t> </a:t>
            </a:r>
            <a:r>
              <a:rPr lang="en-US" sz="2000" dirty="0"/>
              <a:t>Margareta</a:t>
            </a:r>
            <a:r>
              <a:rPr lang="en-US" sz="2000" b="0" i="0" u="none" strike="noStrike" dirty="0">
                <a:effectLst/>
              </a:rPr>
              <a:t> Leijonhufvud. Han dog den 17 </a:t>
            </a:r>
            <a:r>
              <a:rPr lang="en-US" sz="2000" b="0" i="0" u="none" strike="noStrike" dirty="0" err="1">
                <a:effectLst/>
              </a:rPr>
              <a:t>november</a:t>
            </a:r>
            <a:r>
              <a:rPr lang="en-US" sz="2000" b="0" i="0" u="none" strike="noStrike" dirty="0">
                <a:effectLst/>
              </a:rPr>
              <a:t> </a:t>
            </a:r>
            <a:r>
              <a:rPr lang="en-US" sz="2000" b="0" i="0" u="none" strike="noStrike" dirty="0" err="1">
                <a:effectLst/>
              </a:rPr>
              <a:t>och</a:t>
            </a:r>
            <a:r>
              <a:rPr lang="en-US" sz="2000" b="0" i="0" u="none" strike="noStrike" dirty="0">
                <a:effectLst/>
              </a:rPr>
              <a:t> </a:t>
            </a:r>
            <a:r>
              <a:rPr lang="en-US" sz="2000" b="0" i="0" u="none" strike="noStrike" dirty="0" err="1">
                <a:effectLst/>
              </a:rPr>
              <a:t>då</a:t>
            </a:r>
            <a:r>
              <a:rPr lang="en-US" sz="2000" b="0" i="0" u="none" strike="noStrike" dirty="0">
                <a:effectLst/>
              </a:rPr>
              <a:t> tog hans </a:t>
            </a:r>
            <a:r>
              <a:rPr lang="en-US" sz="2000" b="0" i="0" u="none" strike="noStrike" dirty="0" err="1">
                <a:effectLst/>
              </a:rPr>
              <a:t>sån</a:t>
            </a:r>
            <a:r>
              <a:rPr lang="en-US" sz="2000" b="0" i="0" u="none" strike="noStrike" dirty="0">
                <a:effectLst/>
              </a:rPr>
              <a:t> </a:t>
            </a:r>
            <a:r>
              <a:rPr lang="en-US" sz="2000" b="0" i="0" u="none" strike="noStrike" dirty="0" err="1">
                <a:effectLst/>
              </a:rPr>
              <a:t>sigismund</a:t>
            </a:r>
            <a:r>
              <a:rPr lang="en-US" sz="2000" b="0" i="0" u="none" strike="noStrike" dirty="0">
                <a:effectLst/>
              </a:rPr>
              <a:t> </a:t>
            </a:r>
            <a:r>
              <a:rPr lang="en-US" sz="2000" b="0" i="0" u="none" strike="noStrike" dirty="0" err="1">
                <a:effectLst/>
              </a:rPr>
              <a:t>över</a:t>
            </a:r>
            <a:r>
              <a:rPr lang="en-US" sz="2000" b="0" i="0" u="none" strike="noStrike" dirty="0">
                <a:effectLst/>
              </a:rPr>
              <a:t> </a:t>
            </a:r>
            <a:r>
              <a:rPr lang="en-US" sz="2000" b="0" i="0" u="none" strike="noStrike" dirty="0" err="1">
                <a:effectLst/>
              </a:rPr>
              <a:t>makten</a:t>
            </a:r>
            <a:r>
              <a:rPr lang="en-US" sz="2000" b="0" i="0" u="none" strike="noStrike" dirty="0">
                <a:effectLst/>
              </a:rPr>
              <a:t>.</a:t>
            </a:r>
          </a:p>
          <a:p>
            <a:pPr algn="ctr">
              <a:lnSpc>
                <a:spcPct val="102000"/>
              </a:lnSpc>
              <a:spcAft>
                <a:spcPts val="600"/>
              </a:spcAft>
            </a:pPr>
            <a:endParaRPr lang="en-US" sz="2000" b="1" i="0" u="none" strike="noStrike" dirty="0">
              <a:effectLst/>
            </a:endParaRPr>
          </a:p>
        </p:txBody>
      </p:sp>
    </p:spTree>
    <p:extLst>
      <p:ext uri="{BB962C8B-B14F-4D97-AF65-F5344CB8AC3E}">
        <p14:creationId xmlns:p14="http://schemas.microsoft.com/office/powerpoint/2010/main" val="2000841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8C89EA62-F38E-4285-A105-C5E1BD36009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25" name="Freeform 6">
              <a:extLst>
                <a:ext uri="{FF2B5EF4-FFF2-40B4-BE49-F238E27FC236}">
                  <a16:creationId xmlns:a16="http://schemas.microsoft.com/office/drawing/2014/main" id="{2CF6E46A-CCCD-4728-B011-E147B23629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26" name="Freeform 6">
              <a:extLst>
                <a:ext uri="{FF2B5EF4-FFF2-40B4-BE49-F238E27FC236}">
                  <a16:creationId xmlns:a16="http://schemas.microsoft.com/office/drawing/2014/main" id="{2E2C684B-30C9-4689-A529-EBF1B8ADB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 useBgFill="1">
        <p:nvSpPr>
          <p:cNvPr id="28" name="Rectangle 27">
            <a:extLst>
              <a:ext uri="{FF2B5EF4-FFF2-40B4-BE49-F238E27FC236}">
                <a16:creationId xmlns:a16="http://schemas.microsoft.com/office/drawing/2014/main" id="{5ABA7F3F-D56F-4C06-84AC-03FC83B064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 name="Group 29">
            <a:extLst>
              <a:ext uri="{FF2B5EF4-FFF2-40B4-BE49-F238E27FC236}">
                <a16:creationId xmlns:a16="http://schemas.microsoft.com/office/drawing/2014/main" id="{715374B5-D7C8-4AA9-BE65-DB7A0CA9B4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31" name="Freeform 6">
              <a:extLst>
                <a:ext uri="{FF2B5EF4-FFF2-40B4-BE49-F238E27FC236}">
                  <a16:creationId xmlns:a16="http://schemas.microsoft.com/office/drawing/2014/main" id="{C73A7452-ED0F-4903-A620-8D103E556C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accent1"/>
            </a:solidFill>
            <a:ln w="0">
              <a:noFill/>
              <a:prstDash val="solid"/>
              <a:round/>
              <a:headEnd/>
              <a:tailEnd/>
            </a:ln>
          </p:spPr>
        </p:sp>
        <p:sp>
          <p:nvSpPr>
            <p:cNvPr id="32" name="Freeform 6">
              <a:extLst>
                <a:ext uri="{FF2B5EF4-FFF2-40B4-BE49-F238E27FC236}">
                  <a16:creationId xmlns:a16="http://schemas.microsoft.com/office/drawing/2014/main" id="{F6A3F6CE-D581-4C37-8822-4F4A68325E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accent2"/>
            </a:solidFill>
            <a:ln w="0">
              <a:noFill/>
              <a:prstDash val="solid"/>
              <a:round/>
              <a:headEnd/>
              <a:tailEnd/>
            </a:ln>
          </p:spPr>
        </p:sp>
      </p:grpSp>
      <p:sp>
        <p:nvSpPr>
          <p:cNvPr id="4" name="Rubrik 3">
            <a:extLst>
              <a:ext uri="{FF2B5EF4-FFF2-40B4-BE49-F238E27FC236}">
                <a16:creationId xmlns:a16="http://schemas.microsoft.com/office/drawing/2014/main" id="{710368AC-21B0-084F-A547-40D20399A012}"/>
              </a:ext>
            </a:extLst>
          </p:cNvPr>
          <p:cNvSpPr>
            <a:spLocks noGrp="1"/>
          </p:cNvSpPr>
          <p:nvPr>
            <p:ph type="title"/>
          </p:nvPr>
        </p:nvSpPr>
        <p:spPr>
          <a:xfrm>
            <a:off x="1915127" y="1360793"/>
            <a:ext cx="8361229" cy="1234694"/>
          </a:xfrm>
        </p:spPr>
        <p:txBody>
          <a:bodyPr vert="horz" lIns="91440" tIns="45720" rIns="91440" bIns="45720" rtlCol="0" anchor="b">
            <a:normAutofit/>
          </a:bodyPr>
          <a:lstStyle/>
          <a:p>
            <a:pPr algn="ctr"/>
            <a:r>
              <a:rPr lang="en-US" b="1" i="0" u="none" strike="noStrike">
                <a:effectLst/>
              </a:rPr>
              <a:t>Uppväxt </a:t>
            </a:r>
            <a:endParaRPr lang="en-US"/>
          </a:p>
        </p:txBody>
      </p:sp>
      <p:sp>
        <p:nvSpPr>
          <p:cNvPr id="3" name="Platshållare för innehåll 2">
            <a:extLst>
              <a:ext uri="{FF2B5EF4-FFF2-40B4-BE49-F238E27FC236}">
                <a16:creationId xmlns:a16="http://schemas.microsoft.com/office/drawing/2014/main" id="{772A4933-1297-CE49-9717-5EC0414412F8}"/>
              </a:ext>
            </a:extLst>
          </p:cNvPr>
          <p:cNvSpPr>
            <a:spLocks noGrp="1"/>
          </p:cNvSpPr>
          <p:nvPr>
            <p:ph type="body" idx="1"/>
          </p:nvPr>
        </p:nvSpPr>
        <p:spPr>
          <a:xfrm>
            <a:off x="2674408" y="2595487"/>
            <a:ext cx="6831673" cy="2303084"/>
          </a:xfrm>
        </p:spPr>
        <p:txBody>
          <a:bodyPr vert="horz" lIns="91440" tIns="45720" rIns="91440" bIns="45720" rtlCol="0">
            <a:normAutofit/>
          </a:bodyPr>
          <a:lstStyle/>
          <a:p>
            <a:pPr algn="ctr">
              <a:lnSpc>
                <a:spcPct val="102000"/>
              </a:lnSpc>
              <a:spcAft>
                <a:spcPts val="600"/>
              </a:spcAft>
            </a:pPr>
            <a:r>
              <a:rPr lang="sv-SE" sz="2000" dirty="0"/>
              <a:t>Johans far var Gustav Vasa som bland annat är känd för att han stal guld från kyrkorna för att stärka den svenska kungamakten men också för hans personlighet och modeintresse. J</a:t>
            </a:r>
            <a:r>
              <a:rPr lang="en-US" sz="2000" b="0" i="0" u="none" strike="noStrike" dirty="0" err="1">
                <a:effectLst/>
              </a:rPr>
              <a:t>ohan</a:t>
            </a:r>
            <a:r>
              <a:rPr lang="en-US" sz="2000" b="0" i="0" u="none" strike="noStrike" dirty="0">
                <a:effectLst/>
              </a:rPr>
              <a:t> var </a:t>
            </a:r>
            <a:r>
              <a:rPr lang="en-US" sz="2000" b="0" i="0" u="none" strike="noStrike" dirty="0" err="1">
                <a:effectLst/>
              </a:rPr>
              <a:t>bror</a:t>
            </a:r>
            <a:r>
              <a:rPr lang="en-US" sz="2000" b="0" i="0" u="none" strike="noStrike" dirty="0">
                <a:effectLst/>
              </a:rPr>
              <a:t> till bland </a:t>
            </a:r>
            <a:r>
              <a:rPr lang="en-US" sz="2000" b="0" i="0" u="none" strike="noStrike" dirty="0" err="1">
                <a:effectLst/>
              </a:rPr>
              <a:t>annat</a:t>
            </a:r>
            <a:r>
              <a:rPr lang="en-US" sz="2000" b="0" i="0" u="none" strike="noStrike" dirty="0">
                <a:effectLst/>
              </a:rPr>
              <a:t>  </a:t>
            </a:r>
            <a:r>
              <a:rPr lang="en-US" sz="2000" dirty="0"/>
              <a:t>Erik XIV</a:t>
            </a:r>
            <a:r>
              <a:rPr lang="sv-SE" sz="2000" dirty="0"/>
              <a:t> (14)</a:t>
            </a:r>
            <a:r>
              <a:rPr lang="en-US" sz="2000" b="0" i="0" u="none" strike="noStrike" dirty="0">
                <a:effectLst/>
              </a:rPr>
              <a:t>, </a:t>
            </a:r>
            <a:r>
              <a:rPr lang="en-US" sz="2000" dirty="0"/>
              <a:t>Karl IX</a:t>
            </a:r>
            <a:r>
              <a:rPr lang="en-US" sz="2000" b="0" i="0" u="none" strike="noStrike" dirty="0">
                <a:effectLst/>
              </a:rPr>
              <a:t> </a:t>
            </a:r>
            <a:r>
              <a:rPr lang="sv-SE" sz="2000" b="0" i="0" u="none" strike="noStrike" dirty="0">
                <a:effectLst/>
              </a:rPr>
              <a:t>(9)</a:t>
            </a:r>
            <a:r>
              <a:rPr lang="sv-SE" sz="2000" dirty="0"/>
              <a:t>o</a:t>
            </a:r>
            <a:r>
              <a:rPr lang="sv-SE" sz="2000" b="0" i="0" u="none" strike="noStrike" dirty="0">
                <a:effectLst/>
              </a:rPr>
              <a:t>ch det var Erik XIV som fick ärva tronen efter Gustav Vasa</a:t>
            </a:r>
            <a:r>
              <a:rPr lang="sv-SE" sz="2000" dirty="0"/>
              <a:t>. N</a:t>
            </a:r>
            <a:r>
              <a:rPr lang="en-US" sz="2000" b="0" i="0" u="none" strike="noStrike" dirty="0">
                <a:effectLst/>
              </a:rPr>
              <a:t>är </a:t>
            </a:r>
            <a:r>
              <a:rPr lang="sv-SE" sz="2000" b="0" i="0" u="none" strike="noStrike" dirty="0">
                <a:effectLst/>
              </a:rPr>
              <a:t>Johan lll </a:t>
            </a:r>
            <a:r>
              <a:rPr lang="en-US" sz="2000" b="0" i="0" u="none" strike="noStrike" dirty="0">
                <a:effectLst/>
              </a:rPr>
              <a:t>var </a:t>
            </a:r>
            <a:r>
              <a:rPr lang="en-US" sz="2000" b="0" i="0" u="none" strike="noStrike" dirty="0" err="1">
                <a:effectLst/>
              </a:rPr>
              <a:t>fjorton</a:t>
            </a:r>
            <a:r>
              <a:rPr lang="en-US" sz="2000" b="0" i="0" u="none" strike="noStrike" dirty="0">
                <a:effectLst/>
              </a:rPr>
              <a:t> dog hans mor</a:t>
            </a:r>
            <a:r>
              <a:rPr lang="sv-SE" sz="2000" b="0" i="0" u="none" strike="noStrike" dirty="0">
                <a:effectLst/>
              </a:rPr>
              <a:t>.</a:t>
            </a:r>
            <a:endParaRPr lang="en-US" sz="2000" b="0" i="0" u="none" strike="noStrike" dirty="0">
              <a:effectLst/>
            </a:endParaRPr>
          </a:p>
        </p:txBody>
      </p:sp>
    </p:spTree>
    <p:extLst>
      <p:ext uri="{BB962C8B-B14F-4D97-AF65-F5344CB8AC3E}">
        <p14:creationId xmlns:p14="http://schemas.microsoft.com/office/powerpoint/2010/main" val="10540085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C89EA62-F38E-4285-A105-C5E1BD36009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9" name="Freeform 6">
              <a:extLst>
                <a:ext uri="{FF2B5EF4-FFF2-40B4-BE49-F238E27FC236}">
                  <a16:creationId xmlns:a16="http://schemas.microsoft.com/office/drawing/2014/main" id="{2CF6E46A-CCCD-4728-B011-E147B23629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0" name="Freeform 6">
              <a:extLst>
                <a:ext uri="{FF2B5EF4-FFF2-40B4-BE49-F238E27FC236}">
                  <a16:creationId xmlns:a16="http://schemas.microsoft.com/office/drawing/2014/main" id="{2E2C684B-30C9-4689-A529-EBF1B8ADB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 useBgFill="1">
        <p:nvSpPr>
          <p:cNvPr id="12" name="Rectangle 11">
            <a:extLst>
              <a:ext uri="{FF2B5EF4-FFF2-40B4-BE49-F238E27FC236}">
                <a16:creationId xmlns:a16="http://schemas.microsoft.com/office/drawing/2014/main" id="{5ABA7F3F-D56F-4C06-84AC-03FC83B064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715374B5-D7C8-4AA9-BE65-DB7A0CA9B4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15" name="Freeform 6">
              <a:extLst>
                <a:ext uri="{FF2B5EF4-FFF2-40B4-BE49-F238E27FC236}">
                  <a16:creationId xmlns:a16="http://schemas.microsoft.com/office/drawing/2014/main" id="{C73A7452-ED0F-4903-A620-8D103E556C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accent1"/>
            </a:solidFill>
            <a:ln w="0">
              <a:noFill/>
              <a:prstDash val="solid"/>
              <a:round/>
              <a:headEnd/>
              <a:tailEnd/>
            </a:ln>
          </p:spPr>
        </p:sp>
        <p:sp>
          <p:nvSpPr>
            <p:cNvPr id="16" name="Freeform 6">
              <a:extLst>
                <a:ext uri="{FF2B5EF4-FFF2-40B4-BE49-F238E27FC236}">
                  <a16:creationId xmlns:a16="http://schemas.microsoft.com/office/drawing/2014/main" id="{F6A3F6CE-D581-4C37-8822-4F4A68325E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accent2"/>
            </a:solidFill>
            <a:ln w="0">
              <a:noFill/>
              <a:prstDash val="solid"/>
              <a:round/>
              <a:headEnd/>
              <a:tailEnd/>
            </a:ln>
          </p:spPr>
        </p:sp>
      </p:grpSp>
      <p:sp>
        <p:nvSpPr>
          <p:cNvPr id="2" name="Rubrik 1">
            <a:extLst>
              <a:ext uri="{FF2B5EF4-FFF2-40B4-BE49-F238E27FC236}">
                <a16:creationId xmlns:a16="http://schemas.microsoft.com/office/drawing/2014/main" id="{FB2CD1F3-2F3D-4541-9A65-1FD7FA69F7DC}"/>
              </a:ext>
            </a:extLst>
          </p:cNvPr>
          <p:cNvSpPr>
            <a:spLocks noGrp="1"/>
          </p:cNvSpPr>
          <p:nvPr>
            <p:ph type="title"/>
          </p:nvPr>
        </p:nvSpPr>
        <p:spPr>
          <a:xfrm>
            <a:off x="1915127" y="1095255"/>
            <a:ext cx="8361229" cy="1219575"/>
          </a:xfrm>
        </p:spPr>
        <p:txBody>
          <a:bodyPr vert="horz" lIns="91440" tIns="45720" rIns="91440" bIns="45720" rtlCol="0" anchor="b">
            <a:normAutofit/>
          </a:bodyPr>
          <a:lstStyle/>
          <a:p>
            <a:pPr algn="ctr"/>
            <a:r>
              <a:rPr lang="sv-SE" dirty="0"/>
              <a:t>Johan III</a:t>
            </a:r>
            <a:endParaRPr lang="en-US" dirty="0"/>
          </a:p>
        </p:txBody>
      </p:sp>
      <p:sp>
        <p:nvSpPr>
          <p:cNvPr id="3" name="Platshållare för text 2">
            <a:extLst>
              <a:ext uri="{FF2B5EF4-FFF2-40B4-BE49-F238E27FC236}">
                <a16:creationId xmlns:a16="http://schemas.microsoft.com/office/drawing/2014/main" id="{74202100-0799-9140-A07B-30927E6AA76E}"/>
              </a:ext>
            </a:extLst>
          </p:cNvPr>
          <p:cNvSpPr>
            <a:spLocks noGrp="1"/>
          </p:cNvSpPr>
          <p:nvPr>
            <p:ph type="body" idx="1"/>
          </p:nvPr>
        </p:nvSpPr>
        <p:spPr>
          <a:xfrm>
            <a:off x="1239762" y="2323848"/>
            <a:ext cx="9795875" cy="3058533"/>
          </a:xfrm>
        </p:spPr>
        <p:txBody>
          <a:bodyPr vert="horz" lIns="91440" tIns="45720" rIns="91440" bIns="45720" rtlCol="0">
            <a:noAutofit/>
          </a:bodyPr>
          <a:lstStyle/>
          <a:p>
            <a:r>
              <a:rPr lang="sv-SE" sz="2000" i="0" dirty="0">
                <a:effectLst/>
                <a:latin typeface="UICTFontTextStyleBody"/>
              </a:rPr>
              <a:t>När Johan styrde över Sverige så kallades han för byggarkungen. Han kallades byggarkungen för att han var en flitig byggherre och byggde kyrkor, slot och fixade byggnader som var sönder eller som behövde repareras men för att ha råd med allt så behövde han höja skatten till bönderna.</a:t>
            </a:r>
            <a:endParaRPr lang="sv-SE" sz="2000" dirty="0">
              <a:effectLst/>
              <a:latin typeface=".AppleSystemUIFont"/>
            </a:endParaRPr>
          </a:p>
          <a:p>
            <a:r>
              <a:rPr lang="sv-SE" sz="2000" i="0" dirty="0">
                <a:effectLst/>
                <a:latin typeface="UICTFontTextStyleBody"/>
              </a:rPr>
              <a:t>Många beskrev Johan som en kung som slösade mycket eftersom att han var med i många dyra krig</a:t>
            </a:r>
            <a:r>
              <a:rPr lang="sv-SE" sz="2000" dirty="0">
                <a:latin typeface="UICTFontTextStyleBody"/>
              </a:rPr>
              <a:t> och byggde många byggnader. </a:t>
            </a:r>
            <a:r>
              <a:rPr lang="sv-SE" sz="2000" i="0" dirty="0">
                <a:effectLst/>
                <a:latin typeface="UICTFontTextStyleBody"/>
              </a:rPr>
              <a:t>Runt den tiden, när Johan var kung så var det krig runt Östersjön och vid Baltikum. Efter att Johan avslutat ett </a:t>
            </a:r>
            <a:r>
              <a:rPr lang="sv-SE" sz="2000" i="0">
                <a:effectLst/>
                <a:latin typeface="UICTFontTextStyleBody"/>
              </a:rPr>
              <a:t>nordiskt sju a</a:t>
            </a:r>
            <a:r>
              <a:rPr lang="sv-SE" sz="2000" i="0" err="1">
                <a:effectLst/>
                <a:latin typeface="UICTFontTextStyleBody"/>
              </a:rPr>
              <a:t>̊</a:t>
            </a:r>
            <a:r>
              <a:rPr lang="sv-SE" sz="2000" i="0">
                <a:effectLst/>
                <a:latin typeface="UICTFontTextStyleBody"/>
              </a:rPr>
              <a:t>rs krig </a:t>
            </a:r>
            <a:r>
              <a:rPr lang="sv-SE" sz="2000" i="0" dirty="0">
                <a:effectLst/>
                <a:latin typeface="UICTFontTextStyleBody"/>
              </a:rPr>
              <a:t>så drogs Sverige in i ett annat krig mot Ryssland som varade i 25 år som kallas den nordiska 25års kriget.</a:t>
            </a:r>
            <a:endParaRPr lang="sv-SE" sz="2000" dirty="0">
              <a:effectLst/>
              <a:latin typeface=".AppleSystemUIFont"/>
            </a:endParaRPr>
          </a:p>
          <a:p>
            <a:pPr algn="ctr"/>
            <a:r>
              <a:rPr lang="sv-SE" sz="2000" dirty="0"/>
              <a:t> </a:t>
            </a:r>
            <a:endParaRPr lang="en-US" sz="2000" dirty="0"/>
          </a:p>
        </p:txBody>
      </p:sp>
    </p:spTree>
    <p:extLst>
      <p:ext uri="{BB962C8B-B14F-4D97-AF65-F5344CB8AC3E}">
        <p14:creationId xmlns:p14="http://schemas.microsoft.com/office/powerpoint/2010/main" val="1107016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36" name="Group 23">
            <a:extLst>
              <a:ext uri="{FF2B5EF4-FFF2-40B4-BE49-F238E27FC236}">
                <a16:creationId xmlns:a16="http://schemas.microsoft.com/office/drawing/2014/main" id="{8C89EA62-F38E-4285-A105-C5E1BD36009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25" name="Freeform 6">
              <a:extLst>
                <a:ext uri="{FF2B5EF4-FFF2-40B4-BE49-F238E27FC236}">
                  <a16:creationId xmlns:a16="http://schemas.microsoft.com/office/drawing/2014/main" id="{2CF6E46A-CCCD-4728-B011-E147B23629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26" name="Freeform 6">
              <a:extLst>
                <a:ext uri="{FF2B5EF4-FFF2-40B4-BE49-F238E27FC236}">
                  <a16:creationId xmlns:a16="http://schemas.microsoft.com/office/drawing/2014/main" id="{2E2C684B-30C9-4689-A529-EBF1B8ADB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 useBgFill="1">
        <p:nvSpPr>
          <p:cNvPr id="37" name="Rectangle 27">
            <a:extLst>
              <a:ext uri="{FF2B5EF4-FFF2-40B4-BE49-F238E27FC236}">
                <a16:creationId xmlns:a16="http://schemas.microsoft.com/office/drawing/2014/main" id="{5ABA7F3F-D56F-4C06-84AC-03FC83B064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8" name="Group 29">
            <a:extLst>
              <a:ext uri="{FF2B5EF4-FFF2-40B4-BE49-F238E27FC236}">
                <a16:creationId xmlns:a16="http://schemas.microsoft.com/office/drawing/2014/main" id="{715374B5-D7C8-4AA9-BE65-DB7A0CA9B4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31" name="Freeform 6">
              <a:extLst>
                <a:ext uri="{FF2B5EF4-FFF2-40B4-BE49-F238E27FC236}">
                  <a16:creationId xmlns:a16="http://schemas.microsoft.com/office/drawing/2014/main" id="{C73A7452-ED0F-4903-A620-8D103E556C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accent1"/>
            </a:solidFill>
            <a:ln w="0">
              <a:noFill/>
              <a:prstDash val="solid"/>
              <a:round/>
              <a:headEnd/>
              <a:tailEnd/>
            </a:ln>
          </p:spPr>
        </p:sp>
        <p:sp>
          <p:nvSpPr>
            <p:cNvPr id="32" name="Freeform 6">
              <a:extLst>
                <a:ext uri="{FF2B5EF4-FFF2-40B4-BE49-F238E27FC236}">
                  <a16:creationId xmlns:a16="http://schemas.microsoft.com/office/drawing/2014/main" id="{F6A3F6CE-D581-4C37-8822-4F4A68325E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accent2"/>
            </a:solidFill>
            <a:ln w="0">
              <a:noFill/>
              <a:prstDash val="solid"/>
              <a:round/>
              <a:headEnd/>
              <a:tailEnd/>
            </a:ln>
          </p:spPr>
        </p:sp>
      </p:grpSp>
      <p:sp>
        <p:nvSpPr>
          <p:cNvPr id="4" name="Rubrik 3">
            <a:extLst>
              <a:ext uri="{FF2B5EF4-FFF2-40B4-BE49-F238E27FC236}">
                <a16:creationId xmlns:a16="http://schemas.microsoft.com/office/drawing/2014/main" id="{710368AC-21B0-084F-A547-40D20399A012}"/>
              </a:ext>
            </a:extLst>
          </p:cNvPr>
          <p:cNvSpPr>
            <a:spLocks noGrp="1"/>
          </p:cNvSpPr>
          <p:nvPr>
            <p:ph type="title"/>
          </p:nvPr>
        </p:nvSpPr>
        <p:spPr>
          <a:xfrm>
            <a:off x="1909630" y="1367750"/>
            <a:ext cx="8361229" cy="1216445"/>
          </a:xfrm>
        </p:spPr>
        <p:txBody>
          <a:bodyPr vert="horz" lIns="91440" tIns="45720" rIns="91440" bIns="45720" rtlCol="0" anchor="b">
            <a:normAutofit/>
          </a:bodyPr>
          <a:lstStyle/>
          <a:p>
            <a:pPr algn="ctr"/>
            <a:r>
              <a:rPr lang="en-US" b="1" i="0" u="none" strike="noStrike" dirty="0" err="1">
                <a:effectLst/>
              </a:rPr>
              <a:t>Satt</a:t>
            </a:r>
            <a:r>
              <a:rPr lang="en-US" b="1" i="0" u="none" strike="noStrike" dirty="0">
                <a:effectLst/>
              </a:rPr>
              <a:t> </a:t>
            </a:r>
            <a:r>
              <a:rPr lang="en-US" b="1" i="0" u="none" strike="noStrike" dirty="0" err="1">
                <a:effectLst/>
              </a:rPr>
              <a:t>Fängslad</a:t>
            </a:r>
            <a:r>
              <a:rPr lang="en-US" b="1" i="0" u="none" strike="noStrike" dirty="0">
                <a:effectLst/>
              </a:rPr>
              <a:t>  </a:t>
            </a:r>
            <a:endParaRPr lang="en-US" dirty="0"/>
          </a:p>
        </p:txBody>
      </p:sp>
      <p:sp>
        <p:nvSpPr>
          <p:cNvPr id="3" name="Platshållare för innehåll 2">
            <a:extLst>
              <a:ext uri="{FF2B5EF4-FFF2-40B4-BE49-F238E27FC236}">
                <a16:creationId xmlns:a16="http://schemas.microsoft.com/office/drawing/2014/main" id="{772A4933-1297-CE49-9717-5EC0414412F8}"/>
              </a:ext>
            </a:extLst>
          </p:cNvPr>
          <p:cNvSpPr>
            <a:spLocks noGrp="1"/>
          </p:cNvSpPr>
          <p:nvPr>
            <p:ph type="body" idx="1"/>
          </p:nvPr>
        </p:nvSpPr>
        <p:spPr>
          <a:xfrm>
            <a:off x="2679904" y="2739833"/>
            <a:ext cx="6831673" cy="2984237"/>
          </a:xfrm>
        </p:spPr>
        <p:txBody>
          <a:bodyPr vert="horz" lIns="91440" tIns="45720" rIns="91440" bIns="45720" rtlCol="0">
            <a:noAutofit/>
          </a:bodyPr>
          <a:lstStyle/>
          <a:p>
            <a:pPr algn="ctr">
              <a:lnSpc>
                <a:spcPct val="102000"/>
              </a:lnSpc>
              <a:spcAft>
                <a:spcPts val="600"/>
              </a:spcAft>
            </a:pPr>
            <a:r>
              <a:rPr lang="en-US" sz="2000" b="0" u="none" strike="noStrike" dirty="0">
                <a:effectLst/>
              </a:rPr>
              <a:t>Sverige var vid den </a:t>
            </a:r>
            <a:r>
              <a:rPr lang="en-US" sz="2000" b="0" u="none" strike="noStrike" dirty="0" err="1">
                <a:effectLst/>
              </a:rPr>
              <a:t>här</a:t>
            </a:r>
            <a:r>
              <a:rPr lang="en-US" sz="2000" b="0" u="none" strike="noStrike" dirty="0">
                <a:effectLst/>
              </a:rPr>
              <a:t> </a:t>
            </a:r>
            <a:r>
              <a:rPr lang="en-US" sz="2000" b="0" u="none" strike="noStrike" dirty="0" err="1">
                <a:effectLst/>
              </a:rPr>
              <a:t>tiden</a:t>
            </a:r>
            <a:r>
              <a:rPr lang="en-US" sz="2000" b="0" u="none" strike="noStrike" dirty="0">
                <a:effectLst/>
              </a:rPr>
              <a:t> </a:t>
            </a:r>
            <a:r>
              <a:rPr lang="en-US" sz="2000" b="0" u="none" strike="noStrike" dirty="0" err="1">
                <a:effectLst/>
              </a:rPr>
              <a:t>nästan</a:t>
            </a:r>
            <a:r>
              <a:rPr lang="en-US" sz="2000" b="0" u="none" strike="noStrike" dirty="0">
                <a:effectLst/>
              </a:rPr>
              <a:t> i </a:t>
            </a:r>
            <a:r>
              <a:rPr lang="en-US" sz="2000" b="0" u="none" strike="noStrike" dirty="0" err="1">
                <a:effectLst/>
              </a:rPr>
              <a:t>krig</a:t>
            </a:r>
            <a:r>
              <a:rPr lang="en-US" sz="2000" b="0" u="none" strike="noStrike" dirty="0">
                <a:effectLst/>
              </a:rPr>
              <a:t> med </a:t>
            </a:r>
            <a:r>
              <a:rPr lang="en-US" sz="2000" b="0" u="none" strike="noStrike" dirty="0" err="1">
                <a:effectLst/>
              </a:rPr>
              <a:t>Polen</a:t>
            </a:r>
            <a:r>
              <a:rPr lang="en-US" sz="2000" b="0" u="none" strike="noStrike" dirty="0">
                <a:effectLst/>
              </a:rPr>
              <a:t> </a:t>
            </a:r>
            <a:r>
              <a:rPr lang="en-US" sz="2000" b="0" u="none" strike="noStrike" dirty="0" err="1">
                <a:effectLst/>
              </a:rPr>
              <a:t>och</a:t>
            </a:r>
            <a:r>
              <a:rPr lang="en-US" sz="2000" b="0" u="none" strike="noStrike" dirty="0">
                <a:effectLst/>
              </a:rPr>
              <a:t> hans </a:t>
            </a:r>
            <a:r>
              <a:rPr lang="en-US" sz="2000" b="0" u="none" strike="noStrike" dirty="0" err="1">
                <a:effectLst/>
              </a:rPr>
              <a:t>halvbror</a:t>
            </a:r>
            <a:r>
              <a:rPr lang="en-US" sz="2000" b="0" u="none" strike="noStrike" dirty="0">
                <a:effectLst/>
              </a:rPr>
              <a:t> </a:t>
            </a:r>
            <a:r>
              <a:rPr lang="en-US" sz="2000" dirty="0"/>
              <a:t>Erik XIV</a:t>
            </a:r>
            <a:r>
              <a:rPr lang="en-US" sz="2000" b="0" u="none" strike="noStrike" dirty="0">
                <a:effectLst/>
              </a:rPr>
              <a:t> som </a:t>
            </a:r>
            <a:r>
              <a:rPr lang="en-US" sz="2000" b="0" u="none" strike="noStrike" dirty="0" err="1">
                <a:effectLst/>
              </a:rPr>
              <a:t>då</a:t>
            </a:r>
            <a:r>
              <a:rPr lang="en-US" sz="2000" b="0" u="none" strike="noStrike" dirty="0">
                <a:effectLst/>
              </a:rPr>
              <a:t> var kung </a:t>
            </a:r>
            <a:r>
              <a:rPr lang="en-US" sz="2000" b="0" u="none" strike="noStrike" dirty="0" err="1">
                <a:effectLst/>
              </a:rPr>
              <a:t>anklagade</a:t>
            </a:r>
            <a:r>
              <a:rPr lang="en-US" sz="2000" b="0" u="none" strike="noStrike" dirty="0">
                <a:effectLst/>
              </a:rPr>
              <a:t> </a:t>
            </a:r>
            <a:r>
              <a:rPr lang="en-US" sz="2000" b="0" u="none" strike="noStrike" dirty="0" err="1">
                <a:effectLst/>
              </a:rPr>
              <a:t>honom</a:t>
            </a:r>
            <a:r>
              <a:rPr lang="en-US" sz="2000" b="0" u="none" strike="noStrike" dirty="0">
                <a:effectLst/>
              </a:rPr>
              <a:t> </a:t>
            </a:r>
            <a:r>
              <a:rPr lang="en-US" sz="2000" b="0" u="none" strike="noStrike" dirty="0" err="1">
                <a:effectLst/>
              </a:rPr>
              <a:t>för</a:t>
            </a:r>
            <a:r>
              <a:rPr lang="en-US" sz="2000" b="0" u="none" strike="noStrike" dirty="0">
                <a:effectLst/>
              </a:rPr>
              <a:t> </a:t>
            </a:r>
            <a:r>
              <a:rPr lang="en-US" sz="2000" b="0" u="none" strike="noStrike" dirty="0" err="1">
                <a:effectLst/>
              </a:rPr>
              <a:t>föräderi</a:t>
            </a:r>
            <a:r>
              <a:rPr lang="en-US" sz="2000" b="0" u="none" strike="noStrike" dirty="0">
                <a:effectLst/>
              </a:rPr>
              <a:t> </a:t>
            </a:r>
            <a:r>
              <a:rPr lang="en-US" sz="2000" b="0" u="none" strike="noStrike" dirty="0" err="1">
                <a:effectLst/>
              </a:rPr>
              <a:t>inför</a:t>
            </a:r>
            <a:r>
              <a:rPr lang="en-US" sz="2000" b="0" u="none" strike="noStrike" dirty="0">
                <a:effectLst/>
              </a:rPr>
              <a:t> </a:t>
            </a:r>
            <a:r>
              <a:rPr lang="en-US" sz="2000" b="0" u="none" strike="noStrike" dirty="0" err="1">
                <a:effectLst/>
              </a:rPr>
              <a:t>städerna</a:t>
            </a:r>
            <a:r>
              <a:rPr lang="en-US" sz="2000" b="0" u="none" strike="noStrike" dirty="0">
                <a:effectLst/>
              </a:rPr>
              <a:t>, som </a:t>
            </a:r>
            <a:r>
              <a:rPr lang="en-US" sz="2000" b="0" u="none" strike="noStrike" dirty="0" err="1">
                <a:effectLst/>
              </a:rPr>
              <a:t>befann</a:t>
            </a:r>
            <a:r>
              <a:rPr lang="en-US" sz="2000" b="0" u="none" strike="noStrike" dirty="0">
                <a:effectLst/>
              </a:rPr>
              <a:t> </a:t>
            </a:r>
            <a:r>
              <a:rPr lang="en-US" sz="2000" b="0" u="none" strike="noStrike" dirty="0" err="1">
                <a:effectLst/>
              </a:rPr>
              <a:t>honom</a:t>
            </a:r>
            <a:r>
              <a:rPr lang="en-US" sz="2000" b="0" u="none" strike="noStrike" dirty="0">
                <a:effectLst/>
              </a:rPr>
              <a:t> </a:t>
            </a:r>
            <a:r>
              <a:rPr lang="en-US" sz="2000" b="0" u="none" strike="noStrike" dirty="0" err="1">
                <a:effectLst/>
              </a:rPr>
              <a:t>skyldig</a:t>
            </a:r>
            <a:r>
              <a:rPr lang="en-US" sz="2000" b="0" u="none" strike="noStrike" dirty="0">
                <a:effectLst/>
              </a:rPr>
              <a:t>. Han </a:t>
            </a:r>
            <a:r>
              <a:rPr lang="en-US" sz="2000" b="0" u="none" strike="noStrike" dirty="0" err="1">
                <a:effectLst/>
              </a:rPr>
              <a:t>blev</a:t>
            </a:r>
            <a:r>
              <a:rPr lang="en-US" sz="2000" b="0" u="none" strike="noStrike" dirty="0">
                <a:effectLst/>
              </a:rPr>
              <a:t> </a:t>
            </a:r>
            <a:r>
              <a:rPr lang="en-US" sz="2000" b="0" u="none" strike="noStrike" dirty="0" err="1">
                <a:effectLst/>
              </a:rPr>
              <a:t>avsatt</a:t>
            </a:r>
            <a:r>
              <a:rPr lang="en-US" sz="2000" b="0" u="none" strike="noStrike" dirty="0">
                <a:effectLst/>
              </a:rPr>
              <a:t> </a:t>
            </a:r>
            <a:r>
              <a:rPr lang="en-US" sz="2000" b="0" u="none" strike="noStrike" dirty="0" err="1">
                <a:effectLst/>
              </a:rPr>
              <a:t>och</a:t>
            </a:r>
            <a:r>
              <a:rPr lang="en-US" sz="2000" b="0" u="none" strike="noStrike" dirty="0">
                <a:effectLst/>
              </a:rPr>
              <a:t> </a:t>
            </a:r>
            <a:r>
              <a:rPr lang="en-US" sz="2000" b="0" u="none" strike="noStrike" dirty="0" err="1">
                <a:effectLst/>
              </a:rPr>
              <a:t>dödsdömd</a:t>
            </a:r>
            <a:r>
              <a:rPr lang="en-US" sz="2000" b="0" u="none" strike="noStrike" dirty="0">
                <a:effectLst/>
              </a:rPr>
              <a:t> </a:t>
            </a:r>
            <a:r>
              <a:rPr lang="en-US" sz="2000" b="0" u="none" strike="noStrike" dirty="0" err="1">
                <a:effectLst/>
              </a:rPr>
              <a:t>och</a:t>
            </a:r>
            <a:r>
              <a:rPr lang="en-US" sz="2000" b="0" u="none" strike="noStrike" dirty="0">
                <a:effectLst/>
              </a:rPr>
              <a:t> Erik </a:t>
            </a:r>
            <a:r>
              <a:rPr lang="en-US" sz="2000" b="0" u="none" strike="noStrike" dirty="0" err="1">
                <a:effectLst/>
              </a:rPr>
              <a:t>sände</a:t>
            </a:r>
            <a:r>
              <a:rPr lang="en-US" sz="2000" b="0" u="none" strike="noStrike" dirty="0">
                <a:effectLst/>
              </a:rPr>
              <a:t> </a:t>
            </a:r>
            <a:r>
              <a:rPr lang="en-US" sz="2000" b="0" u="none" strike="noStrike" dirty="0" err="1">
                <a:effectLst/>
              </a:rPr>
              <a:t>soldater</a:t>
            </a:r>
            <a:r>
              <a:rPr lang="en-US" sz="2000" b="0" u="none" strike="noStrike" dirty="0">
                <a:effectLst/>
              </a:rPr>
              <a:t> till </a:t>
            </a:r>
            <a:r>
              <a:rPr lang="en-US" sz="2000" b="0" u="none" strike="noStrike" dirty="0" err="1">
                <a:effectLst/>
              </a:rPr>
              <a:t>Åbo</a:t>
            </a:r>
            <a:r>
              <a:rPr lang="en-US" sz="2000" b="0" u="none" strike="noStrike" dirty="0">
                <a:effectLst/>
              </a:rPr>
              <a:t> </a:t>
            </a:r>
            <a:r>
              <a:rPr lang="en-US" sz="2000" b="0" u="none" strike="noStrike" dirty="0" err="1">
                <a:effectLst/>
              </a:rPr>
              <a:t>och</a:t>
            </a:r>
            <a:r>
              <a:rPr lang="en-US" sz="2000" b="0" u="none" strike="noStrike" dirty="0">
                <a:effectLst/>
              </a:rPr>
              <a:t> </a:t>
            </a:r>
            <a:r>
              <a:rPr lang="en-US" sz="2000" b="0" u="none" strike="noStrike" dirty="0" err="1">
                <a:effectLst/>
              </a:rPr>
              <a:t>belägrade</a:t>
            </a:r>
            <a:r>
              <a:rPr lang="en-US" sz="2000" b="0" u="none" strike="noStrike" dirty="0">
                <a:effectLst/>
              </a:rPr>
              <a:t> </a:t>
            </a:r>
            <a:r>
              <a:rPr lang="en-US" sz="2000" b="0" u="none" strike="noStrike" dirty="0" err="1">
                <a:effectLst/>
              </a:rPr>
              <a:t>slottet</a:t>
            </a:r>
            <a:r>
              <a:rPr lang="en-US" sz="2000" b="0" u="none" strike="noStrike" dirty="0">
                <a:effectLst/>
              </a:rPr>
              <a:t> </a:t>
            </a:r>
            <a:r>
              <a:rPr lang="en-US" sz="2000" b="0" u="none" strike="noStrike" dirty="0" err="1">
                <a:effectLst/>
              </a:rPr>
              <a:t>där</a:t>
            </a:r>
            <a:r>
              <a:rPr lang="en-US" sz="2000" b="0" u="none" strike="noStrike" dirty="0">
                <a:effectLst/>
              </a:rPr>
              <a:t> Johan var. Johan </a:t>
            </a:r>
            <a:r>
              <a:rPr lang="en-US" sz="2000" b="0" u="none" strike="noStrike" dirty="0" err="1">
                <a:effectLst/>
              </a:rPr>
              <a:t>försvarade</a:t>
            </a:r>
            <a:r>
              <a:rPr lang="en-US" sz="2000" b="0" u="none" strike="noStrike" dirty="0">
                <a:effectLst/>
              </a:rPr>
              <a:t> sig på </a:t>
            </a:r>
            <a:r>
              <a:rPr lang="en-US" sz="2000" b="0" u="none" strike="noStrike" dirty="0" err="1">
                <a:effectLst/>
              </a:rPr>
              <a:t>slottet</a:t>
            </a:r>
            <a:r>
              <a:rPr lang="en-US" sz="2000" b="0" u="none" strike="noStrike" dirty="0">
                <a:effectLst/>
              </a:rPr>
              <a:t> men </a:t>
            </a:r>
            <a:r>
              <a:rPr lang="en-US" sz="2000" b="0" u="none" strike="noStrike" dirty="0" err="1">
                <a:effectLst/>
              </a:rPr>
              <a:t>måste</a:t>
            </a:r>
            <a:r>
              <a:rPr lang="en-US" sz="2000" b="0" u="none" strike="noStrike" dirty="0">
                <a:effectLst/>
              </a:rPr>
              <a:t> redan i </a:t>
            </a:r>
            <a:r>
              <a:rPr lang="en-US" sz="2000" b="0" u="none" strike="noStrike" dirty="0" err="1">
                <a:effectLst/>
              </a:rPr>
              <a:t>augusti</a:t>
            </a:r>
            <a:r>
              <a:rPr lang="en-US" sz="2000" b="0" u="none" strike="noStrike" dirty="0">
                <a:effectLst/>
              </a:rPr>
              <a:t> 1563 </a:t>
            </a:r>
            <a:r>
              <a:rPr lang="en-US" sz="2000" b="0" u="none" strike="noStrike" dirty="0" err="1">
                <a:effectLst/>
              </a:rPr>
              <a:t>ge</a:t>
            </a:r>
            <a:r>
              <a:rPr lang="en-US" sz="2000" b="0" u="none" strike="noStrike" dirty="0">
                <a:effectLst/>
              </a:rPr>
              <a:t> </a:t>
            </a:r>
            <a:r>
              <a:rPr lang="en-US" sz="2000" b="0" u="none" strike="noStrike" dirty="0" err="1">
                <a:effectLst/>
              </a:rPr>
              <a:t>upp</a:t>
            </a:r>
            <a:r>
              <a:rPr lang="en-US" sz="2000" b="0" u="none" strike="noStrike" dirty="0">
                <a:effectLst/>
              </a:rPr>
              <a:t>. </a:t>
            </a:r>
            <a:r>
              <a:rPr lang="en-US" sz="2000" dirty="0"/>
              <a:t>H</a:t>
            </a:r>
            <a:r>
              <a:rPr lang="en-US" sz="2000" b="0" u="none" strike="noStrike" dirty="0">
                <a:effectLst/>
              </a:rPr>
              <a:t>an </a:t>
            </a:r>
            <a:r>
              <a:rPr lang="en-US" sz="2000" b="0" u="none" strike="noStrike" dirty="0" err="1">
                <a:effectLst/>
              </a:rPr>
              <a:t>hölls</a:t>
            </a:r>
            <a:r>
              <a:rPr lang="en-US" sz="2000" b="0" u="none" strike="noStrike" dirty="0">
                <a:effectLst/>
              </a:rPr>
              <a:t> i </a:t>
            </a:r>
            <a:r>
              <a:rPr lang="en-US" sz="2000" b="0" u="none" strike="noStrike" dirty="0" err="1">
                <a:effectLst/>
              </a:rPr>
              <a:t>fängelse</a:t>
            </a:r>
            <a:r>
              <a:rPr lang="en-US" sz="2000" b="0" u="none" strike="noStrike" dirty="0">
                <a:effectLst/>
              </a:rPr>
              <a:t> på </a:t>
            </a:r>
            <a:r>
              <a:rPr lang="en-US" sz="2000" b="0" u="none" strike="noStrike" dirty="0" err="1">
                <a:effectLst/>
              </a:rPr>
              <a:t>Gripsholms</a:t>
            </a:r>
            <a:r>
              <a:rPr lang="en-US" sz="2000" b="0" u="none" strike="noStrike" dirty="0">
                <a:effectLst/>
              </a:rPr>
              <a:t> </a:t>
            </a:r>
            <a:r>
              <a:rPr lang="en-US" sz="2000" b="0" u="none" strike="noStrike" dirty="0" err="1">
                <a:effectLst/>
              </a:rPr>
              <a:t>slott</a:t>
            </a:r>
            <a:r>
              <a:rPr lang="en-US" sz="2000" b="0" u="none" strike="noStrike" dirty="0">
                <a:effectLst/>
              </a:rPr>
              <a:t> </a:t>
            </a:r>
            <a:r>
              <a:rPr lang="en-US" sz="2000" b="0" u="none" strike="noStrike" dirty="0" err="1">
                <a:effectLst/>
              </a:rPr>
              <a:t>tillsammans</a:t>
            </a:r>
            <a:r>
              <a:rPr lang="en-US" sz="2000" b="0" u="none" strike="noStrike" dirty="0">
                <a:effectLst/>
              </a:rPr>
              <a:t> med sin </a:t>
            </a:r>
            <a:r>
              <a:rPr lang="en-US" sz="2000" b="0" u="none" strike="noStrike" dirty="0" err="1">
                <a:effectLst/>
              </a:rPr>
              <a:t>hustru</a:t>
            </a:r>
            <a:r>
              <a:rPr lang="en-US" sz="2000" b="0" u="none" strike="noStrike" dirty="0">
                <a:effectLst/>
              </a:rPr>
              <a:t> </a:t>
            </a:r>
            <a:r>
              <a:rPr lang="en-US" sz="2000" b="0" u="none" strike="noStrike" dirty="0" err="1">
                <a:effectLst/>
              </a:rPr>
              <a:t>fram</a:t>
            </a:r>
            <a:r>
              <a:rPr lang="en-US" sz="2000" b="0" u="none" strike="noStrike" dirty="0">
                <a:effectLst/>
              </a:rPr>
              <a:t> till </a:t>
            </a:r>
            <a:r>
              <a:rPr lang="en-US" sz="2000" b="0" u="none" strike="noStrike" dirty="0" err="1">
                <a:effectLst/>
              </a:rPr>
              <a:t>år</a:t>
            </a:r>
            <a:r>
              <a:rPr lang="en-US" sz="2000" b="0" u="none" strike="noStrike" dirty="0">
                <a:effectLst/>
              </a:rPr>
              <a:t> 1567, </a:t>
            </a:r>
            <a:r>
              <a:rPr lang="en-US" sz="2000" b="0" u="none" strike="noStrike" dirty="0" err="1">
                <a:effectLst/>
              </a:rPr>
              <a:t>då</a:t>
            </a:r>
            <a:r>
              <a:rPr lang="en-US" sz="2000" b="0" u="none" strike="noStrike" dirty="0">
                <a:effectLst/>
              </a:rPr>
              <a:t> Erik XIV, </a:t>
            </a:r>
            <a:r>
              <a:rPr lang="en-US" sz="2000" b="0" u="none" strike="noStrike" dirty="0" err="1">
                <a:effectLst/>
              </a:rPr>
              <a:t>efter</a:t>
            </a:r>
            <a:r>
              <a:rPr lang="en-US" sz="2000" b="0" u="none" strike="noStrike" dirty="0">
                <a:effectLst/>
              </a:rPr>
              <a:t> </a:t>
            </a:r>
            <a:r>
              <a:rPr lang="en-US" sz="2000" dirty="0" err="1"/>
              <a:t>Sturemorden</a:t>
            </a:r>
            <a:r>
              <a:rPr lang="en-US" sz="2000" b="0" u="none" strike="noStrike" dirty="0">
                <a:effectLst/>
              </a:rPr>
              <a:t>, </a:t>
            </a:r>
            <a:r>
              <a:rPr lang="en-US" sz="2000" b="0" u="none" strike="noStrike" dirty="0" err="1">
                <a:effectLst/>
              </a:rPr>
              <a:t>släppte</a:t>
            </a:r>
            <a:r>
              <a:rPr lang="en-US" sz="2000" b="0" u="none" strike="noStrike" dirty="0">
                <a:effectLst/>
              </a:rPr>
              <a:t> </a:t>
            </a:r>
            <a:r>
              <a:rPr lang="en-US" sz="2000" b="0" u="none" strike="noStrike" dirty="0" err="1">
                <a:effectLst/>
              </a:rPr>
              <a:t>honom</a:t>
            </a:r>
            <a:r>
              <a:rPr lang="en-US" sz="2000" b="0" u="none" strike="noStrike" dirty="0">
                <a:effectLst/>
              </a:rPr>
              <a:t> fri.</a:t>
            </a:r>
            <a:endParaRPr lang="en-US" sz="2000" b="1" u="none" strike="noStrike" dirty="0">
              <a:effectLst/>
            </a:endParaRPr>
          </a:p>
        </p:txBody>
      </p:sp>
    </p:spTree>
    <p:extLst>
      <p:ext uri="{BB962C8B-B14F-4D97-AF65-F5344CB8AC3E}">
        <p14:creationId xmlns:p14="http://schemas.microsoft.com/office/powerpoint/2010/main" val="3179822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C89EA62-F38E-4285-A105-C5E1BD36009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9" name="Freeform 6">
              <a:extLst>
                <a:ext uri="{FF2B5EF4-FFF2-40B4-BE49-F238E27FC236}">
                  <a16:creationId xmlns:a16="http://schemas.microsoft.com/office/drawing/2014/main" id="{2CF6E46A-CCCD-4728-B011-E147B23629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0" name="Freeform 6">
              <a:extLst>
                <a:ext uri="{FF2B5EF4-FFF2-40B4-BE49-F238E27FC236}">
                  <a16:creationId xmlns:a16="http://schemas.microsoft.com/office/drawing/2014/main" id="{2E2C684B-30C9-4689-A529-EBF1B8ADB2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 useBgFill="1">
        <p:nvSpPr>
          <p:cNvPr id="12" name="Rectangle 11">
            <a:extLst>
              <a:ext uri="{FF2B5EF4-FFF2-40B4-BE49-F238E27FC236}">
                <a16:creationId xmlns:a16="http://schemas.microsoft.com/office/drawing/2014/main" id="{5ABA7F3F-D56F-4C06-84AC-03FC83B064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715374B5-D7C8-4AA9-BE65-DB7A0CA9B4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15" name="Freeform 6">
              <a:extLst>
                <a:ext uri="{FF2B5EF4-FFF2-40B4-BE49-F238E27FC236}">
                  <a16:creationId xmlns:a16="http://schemas.microsoft.com/office/drawing/2014/main" id="{C73A7452-ED0F-4903-A620-8D103E556C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accent1"/>
            </a:solidFill>
            <a:ln w="0">
              <a:noFill/>
              <a:prstDash val="solid"/>
              <a:round/>
              <a:headEnd/>
              <a:tailEnd/>
            </a:ln>
          </p:spPr>
        </p:sp>
        <p:sp>
          <p:nvSpPr>
            <p:cNvPr id="16" name="Freeform 6">
              <a:extLst>
                <a:ext uri="{FF2B5EF4-FFF2-40B4-BE49-F238E27FC236}">
                  <a16:creationId xmlns:a16="http://schemas.microsoft.com/office/drawing/2014/main" id="{F6A3F6CE-D581-4C37-8822-4F4A68325E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accent2"/>
            </a:solidFill>
            <a:ln w="0">
              <a:noFill/>
              <a:prstDash val="solid"/>
              <a:round/>
              <a:headEnd/>
              <a:tailEnd/>
            </a:ln>
          </p:spPr>
        </p:sp>
      </p:grpSp>
      <p:sp>
        <p:nvSpPr>
          <p:cNvPr id="2" name="Rubrik 1">
            <a:extLst>
              <a:ext uri="{FF2B5EF4-FFF2-40B4-BE49-F238E27FC236}">
                <a16:creationId xmlns:a16="http://schemas.microsoft.com/office/drawing/2014/main" id="{D980878B-22EB-264C-9FB2-E0C91D13AAC3}"/>
              </a:ext>
            </a:extLst>
          </p:cNvPr>
          <p:cNvSpPr>
            <a:spLocks noGrp="1"/>
          </p:cNvSpPr>
          <p:nvPr>
            <p:ph type="title"/>
          </p:nvPr>
        </p:nvSpPr>
        <p:spPr>
          <a:xfrm>
            <a:off x="1328237" y="1314512"/>
            <a:ext cx="9524015" cy="1320834"/>
          </a:xfrm>
        </p:spPr>
        <p:txBody>
          <a:bodyPr vert="horz" lIns="91440" tIns="45720" rIns="91440" bIns="45720" rtlCol="0" anchor="b">
            <a:normAutofit/>
          </a:bodyPr>
          <a:lstStyle/>
          <a:p>
            <a:pPr algn="ctr"/>
            <a:r>
              <a:rPr lang="sv-SE" dirty="0"/>
              <a:t>Linköpings blodbad</a:t>
            </a:r>
            <a:endParaRPr lang="en-US" dirty="0"/>
          </a:p>
        </p:txBody>
      </p:sp>
      <p:sp>
        <p:nvSpPr>
          <p:cNvPr id="3" name="Platshållare för text 2">
            <a:extLst>
              <a:ext uri="{FF2B5EF4-FFF2-40B4-BE49-F238E27FC236}">
                <a16:creationId xmlns:a16="http://schemas.microsoft.com/office/drawing/2014/main" id="{3DA3F679-0884-A44E-A808-6A23DA2D2F7F}"/>
              </a:ext>
            </a:extLst>
          </p:cNvPr>
          <p:cNvSpPr>
            <a:spLocks noGrp="1"/>
          </p:cNvSpPr>
          <p:nvPr>
            <p:ph type="body" idx="1"/>
          </p:nvPr>
        </p:nvSpPr>
        <p:spPr>
          <a:xfrm>
            <a:off x="2197089" y="2843731"/>
            <a:ext cx="7786310" cy="2680366"/>
          </a:xfrm>
        </p:spPr>
        <p:txBody>
          <a:bodyPr vert="horz" lIns="91440" tIns="45720" rIns="91440" bIns="45720" rtlCol="0">
            <a:normAutofit fontScale="25000" lnSpcReduction="20000"/>
          </a:bodyPr>
          <a:lstStyle/>
          <a:p>
            <a:pPr algn="ctr"/>
            <a:r>
              <a:rPr lang="sv-SE" sz="8000" i="0" dirty="0">
                <a:effectLst/>
                <a:latin typeface="UICTFontTextStyleBody"/>
              </a:rPr>
              <a:t>Johans son Sigismund vad med i Linköpings blodbadet. Sigismund var kung över Sverige och Polen. Innan han blev kung I Sverige var hans farbror Karl tillfällig kung innan han blev </a:t>
            </a:r>
            <a:r>
              <a:rPr lang="sv-SE" sz="8000" i="0" dirty="0" err="1">
                <a:effectLst/>
                <a:latin typeface="UICTFontTextStyleBody"/>
              </a:rPr>
              <a:t>krönad</a:t>
            </a:r>
            <a:r>
              <a:rPr lang="sv-SE" sz="8000" i="0" dirty="0">
                <a:effectLst/>
                <a:latin typeface="UICTFontTextStyleBody"/>
              </a:rPr>
              <a:t>. Men när Sigismund blev kung ville Karl att Sverige skulle bli ett protestantiks land. </a:t>
            </a:r>
          </a:p>
          <a:p>
            <a:pPr algn="ctr"/>
            <a:endParaRPr lang="sv-SE" sz="8000" dirty="0">
              <a:latin typeface="UICTFontTextStyleBody"/>
            </a:endParaRPr>
          </a:p>
          <a:p>
            <a:pPr algn="ctr"/>
            <a:r>
              <a:rPr lang="sv-SE" sz="8000" i="0" dirty="0">
                <a:effectLst/>
                <a:latin typeface="UICTFontTextStyleBody"/>
              </a:rPr>
              <a:t>Men det ville inte Sigismund. Han ville att Sverige skulle bli ett Katolsk land. Därför blev det bråk i mellan dom. En dag så bestämde sig Sigismund åka till Linköping med sin polska armé för att strida mot Karl. Men tyvärr så förlorade Sigismund.</a:t>
            </a:r>
            <a:endParaRPr lang="sv-SE" sz="8000" dirty="0">
              <a:effectLst/>
              <a:latin typeface=".AppleSystemUIFont"/>
            </a:endParaRPr>
          </a:p>
          <a:p>
            <a:pPr algn="ctr"/>
            <a:endParaRPr lang="en-US" sz="2000" dirty="0"/>
          </a:p>
        </p:txBody>
      </p:sp>
    </p:spTree>
    <p:extLst>
      <p:ext uri="{BB962C8B-B14F-4D97-AF65-F5344CB8AC3E}">
        <p14:creationId xmlns:p14="http://schemas.microsoft.com/office/powerpoint/2010/main" val="4136703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709ADC9-6EAF-4268-9415-1ED5ECFA2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Bildobjekt 4">
            <a:extLst>
              <a:ext uri="{FF2B5EF4-FFF2-40B4-BE49-F238E27FC236}">
                <a16:creationId xmlns:a16="http://schemas.microsoft.com/office/drawing/2014/main" id="{98110C3D-51D9-0D4F-9E88-53D9554EB36C}"/>
              </a:ext>
            </a:extLst>
          </p:cNvPr>
          <p:cNvPicPr>
            <a:picLocks noChangeAspect="1"/>
          </p:cNvPicPr>
          <p:nvPr/>
        </p:nvPicPr>
        <p:blipFill rotWithShape="1">
          <a:blip r:embed="rId2">
            <a:alphaModFix amt="40000"/>
          </a:blip>
          <a:srcRect t="19976" r="1" b="32352"/>
          <a:stretch/>
        </p:blipFill>
        <p:spPr>
          <a:xfrm>
            <a:off x="20" y="10"/>
            <a:ext cx="12191980" cy="6857990"/>
          </a:xfrm>
          <a:prstGeom prst="rect">
            <a:avLst/>
          </a:prstGeom>
        </p:spPr>
      </p:pic>
      <p:sp>
        <p:nvSpPr>
          <p:cNvPr id="2" name="Rubrik 1">
            <a:extLst>
              <a:ext uri="{FF2B5EF4-FFF2-40B4-BE49-F238E27FC236}">
                <a16:creationId xmlns:a16="http://schemas.microsoft.com/office/drawing/2014/main" id="{306B9818-9DD0-6348-A95E-A21816EACBAD}"/>
              </a:ext>
            </a:extLst>
          </p:cNvPr>
          <p:cNvSpPr>
            <a:spLocks noGrp="1"/>
          </p:cNvSpPr>
          <p:nvPr>
            <p:ph type="ctrTitle"/>
          </p:nvPr>
        </p:nvSpPr>
        <p:spPr>
          <a:xfrm>
            <a:off x="1915128" y="1788454"/>
            <a:ext cx="8361229" cy="2098226"/>
          </a:xfrm>
        </p:spPr>
        <p:txBody>
          <a:bodyPr>
            <a:normAutofit/>
          </a:bodyPr>
          <a:lstStyle/>
          <a:p>
            <a:r>
              <a:rPr lang="sv-SE" dirty="0">
                <a:latin typeface="Bookman Old Style" panose="020F0302020204030204" pitchFamily="34" charset="0"/>
              </a:rPr>
              <a:t>Slut</a:t>
            </a:r>
          </a:p>
        </p:txBody>
      </p:sp>
    </p:spTree>
    <p:extLst>
      <p:ext uri="{BB962C8B-B14F-4D97-AF65-F5344CB8AC3E}">
        <p14:creationId xmlns:p14="http://schemas.microsoft.com/office/powerpoint/2010/main" val="3331078709"/>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Beskuren">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Bredbild</PresentationFormat>
  <Slides>7</Slides>
  <Notes>0</Notes>
  <HiddenSlides>0</HiddenSlides>
  <ScaleCrop>false</ScaleCrop>
  <HeadingPairs>
    <vt:vector size="4" baseType="variant">
      <vt:variant>
        <vt:lpstr>Tema</vt:lpstr>
      </vt:variant>
      <vt:variant>
        <vt:i4>1</vt:i4>
      </vt:variant>
      <vt:variant>
        <vt:lpstr>Bildrubriker</vt:lpstr>
      </vt:variant>
      <vt:variant>
        <vt:i4>7</vt:i4>
      </vt:variant>
    </vt:vector>
  </HeadingPairs>
  <TitlesOfParts>
    <vt:vector size="8" baseType="lpstr">
      <vt:lpstr>Beskuren</vt:lpstr>
      <vt:lpstr>Johan III</vt:lpstr>
      <vt:lpstr>Biografi  </vt:lpstr>
      <vt:lpstr>Uppväxt </vt:lpstr>
      <vt:lpstr>Johan III</vt:lpstr>
      <vt:lpstr>Satt Fängslad  </vt:lpstr>
      <vt:lpstr>Linköpings blodbad</vt:lpstr>
      <vt:lpstr>Slut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Johan III</dc:title>
  <dc:creator>Elliot Nilsson</dc:creator>
  <cp:lastModifiedBy>Elliot Nilsson</cp:lastModifiedBy>
  <cp:revision>8</cp:revision>
  <dcterms:created xsi:type="dcterms:W3CDTF">2023-04-04T07:35:55Z</dcterms:created>
  <dcterms:modified xsi:type="dcterms:W3CDTF">2023-04-20T07:03:53Z</dcterms:modified>
</cp:coreProperties>
</file>